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ppt/notesSlides/notesSlide26.xml" ContentType="application/vnd.openxmlformats-officedocument.presentationml.notesSlide+xml"/>
  <Override PartName="/ppt/charts/chart25.xml" ContentType="application/vnd.openxmlformats-officedocument.drawingml.chart+xml"/>
  <Override PartName="/ppt/notesSlides/notesSlide27.xml" ContentType="application/vnd.openxmlformats-officedocument.presentationml.notesSlide+xml"/>
  <Override PartName="/ppt/charts/chart26.xml" ContentType="application/vnd.openxmlformats-officedocument.drawingml.chart+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notesSlides/notesSlide30.xml" ContentType="application/vnd.openxmlformats-officedocument.presentationml.notesSlide+xml"/>
  <Override PartName="/ppt/charts/chart29.xml" ContentType="application/vnd.openxmlformats-officedocument.drawingml.chart+xml"/>
  <Override PartName="/ppt/theme/themeOverride1.xml" ContentType="application/vnd.openxmlformats-officedocument.themeOverride+xml"/>
  <Override PartName="/ppt/notesSlides/notesSlide31.xml" ContentType="application/vnd.openxmlformats-officedocument.presentationml.notesSlide+xml"/>
  <Override PartName="/ppt/charts/chart30.xml" ContentType="application/vnd.openxmlformats-officedocument.drawingml.chart+xml"/>
  <Override PartName="/ppt/notesSlides/notesSlide32.xml" ContentType="application/vnd.openxmlformats-officedocument.presentationml.notesSlide+xml"/>
  <Override PartName="/ppt/charts/chart31.xml" ContentType="application/vnd.openxmlformats-officedocument.drawingml.chart+xml"/>
  <Override PartName="/ppt/notesSlides/notesSlide33.xml" ContentType="application/vnd.openxmlformats-officedocument.presentationml.notesSlide+xml"/>
  <Override PartName="/ppt/charts/chart32.xml" ContentType="application/vnd.openxmlformats-officedocument.drawingml.chart+xml"/>
  <Override PartName="/ppt/charts/chart33.xml" ContentType="application/vnd.openxmlformats-officedocument.drawingml.chart+xml"/>
  <Override PartName="/ppt/theme/themeOverride2.xml" ContentType="application/vnd.openxmlformats-officedocument.themeOverride+xml"/>
  <Override PartName="/ppt/charts/chart34.xml" ContentType="application/vnd.openxmlformats-officedocument.drawingml.chart+xml"/>
  <Override PartName="/ppt/theme/themeOverride3.xml" ContentType="application/vnd.openxmlformats-officedocument.themeOverride+xml"/>
  <Override PartName="/ppt/charts/chart35.xml" ContentType="application/vnd.openxmlformats-officedocument.drawingml.chart+xml"/>
  <Override PartName="/ppt/theme/themeOverride4.xml" ContentType="application/vnd.openxmlformats-officedocument.themeOverride+xml"/>
  <Override PartName="/ppt/charts/chart36.xml" ContentType="application/vnd.openxmlformats-officedocument.drawingml.chart+xml"/>
  <Override PartName="/ppt/theme/themeOverride5.xml" ContentType="application/vnd.openxmlformats-officedocument.themeOverride+xml"/>
  <Override PartName="/ppt/notesSlides/notesSlide34.xml" ContentType="application/vnd.openxmlformats-officedocument.presentationml.notesSlide+xml"/>
  <Override PartName="/ppt/charts/chart37.xml" ContentType="application/vnd.openxmlformats-officedocument.drawingml.chart+xml"/>
  <Override PartName="/ppt/theme/themeOverride6.xml" ContentType="application/vnd.openxmlformats-officedocument.themeOverride+xml"/>
  <Override PartName="/ppt/drawings/drawing1.xml" ContentType="application/vnd.openxmlformats-officedocument.drawingml.chartshapes+xml"/>
  <Override PartName="/ppt/notesSlides/notesSlide35.xml" ContentType="application/vnd.openxmlformats-officedocument.presentationml.notesSlide+xml"/>
  <Override PartName="/ppt/charts/chart38.xml" ContentType="application/vnd.openxmlformats-officedocument.drawingml.chart+xml"/>
  <Override PartName="/ppt/notesSlides/notesSlide36.xml" ContentType="application/vnd.openxmlformats-officedocument.presentationml.notesSlide+xml"/>
  <Override PartName="/ppt/charts/chart39.xml" ContentType="application/vnd.openxmlformats-officedocument.drawingml.chart+xml"/>
  <Override PartName="/ppt/notesSlides/notesSlide37.xml" ContentType="application/vnd.openxmlformats-officedocument.presentationml.notesSlide+xml"/>
  <Override PartName="/ppt/charts/chart40.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sldIdLst>
    <p:sldId id="256"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8" r:id="rId35"/>
    <p:sldId id="299" r:id="rId36"/>
    <p:sldId id="300" r:id="rId37"/>
    <p:sldId id="305" r:id="rId38"/>
    <p:sldId id="306" r:id="rId39"/>
    <p:sldId id="307" r:id="rId40"/>
    <p:sldId id="308" r:id="rId41"/>
    <p:sldId id="309" r:id="rId42"/>
    <p:sldId id="302" r:id="rId43"/>
    <p:sldId id="303" r:id="rId44"/>
    <p:sldId id="304" r:id="rId4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51" autoAdjust="0"/>
  </p:normalViewPr>
  <p:slideViewPr>
    <p:cSldViewPr>
      <p:cViewPr varScale="1">
        <p:scale>
          <a:sx n="72" d="100"/>
          <a:sy n="72" d="100"/>
        </p:scale>
        <p:origin x="1762" y="58"/>
      </p:cViewPr>
      <p:guideLst>
        <p:guide orient="horz" pos="2160"/>
        <p:guide pos="2880"/>
      </p:guideLst>
    </p:cSldViewPr>
  </p:slideViewPr>
  <p:notesTextViewPr>
    <p:cViewPr>
      <p:scale>
        <a:sx n="1" d="1"/>
        <a:sy n="1" d="1"/>
      </p:scale>
      <p:origin x="0" y="0"/>
    </p:cViewPr>
  </p:notesTextViewPr>
  <p:notesViewPr>
    <p:cSldViewPr>
      <p:cViewPr varScale="1">
        <p:scale>
          <a:sx n="65" d="100"/>
          <a:sy n="65" d="100"/>
        </p:scale>
        <p:origin x="1618" y="3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ars, Cassandra (NIH/OD) [E]" userId="70628a0a-75ff-48b1-adcd-a5bb6c3cb3a7" providerId="ADAL" clId="{2A239D88-209F-46FF-9BFD-EE9BC2CDE21C}"/>
    <pc:docChg chg="modSld">
      <pc:chgData name="Spears, Cassandra (NIH/OD) [E]" userId="70628a0a-75ff-48b1-adcd-a5bb6c3cb3a7" providerId="ADAL" clId="{2A239D88-209F-46FF-9BFD-EE9BC2CDE21C}" dt="2022-09-08T18:19:15.945" v="1" actId="27918"/>
      <pc:docMkLst>
        <pc:docMk/>
      </pc:docMkLst>
      <pc:sldChg chg="mod">
        <pc:chgData name="Spears, Cassandra (NIH/OD) [E]" userId="70628a0a-75ff-48b1-adcd-a5bb6c3cb3a7" providerId="ADAL" clId="{2A239D88-209F-46FF-9BFD-EE9BC2CDE21C}" dt="2022-09-08T18:19:15.945" v="1" actId="27918"/>
        <pc:sldMkLst>
          <pc:docMk/>
          <pc:sldMk cId="0" sldId="265"/>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0.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29.xml.rels><?xml version="1.0" encoding="UTF-8" standalone="yes"?>
<Relationships xmlns="http://schemas.openxmlformats.org/package/2006/relationships"><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33.xml.rels><?xml version="1.0" encoding="UTF-8" standalone="yes"?>
<Relationships xmlns="http://schemas.openxmlformats.org/package/2006/relationships"><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2.xml"/></Relationships>
</file>

<file path=ppt/charts/_rels/chart34.xml.rels><?xml version="1.0" encoding="UTF-8" standalone="yes"?>
<Relationships xmlns="http://schemas.openxmlformats.org/package/2006/relationships"><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3.xml"/></Relationships>
</file>

<file path=ppt/charts/_rels/chart35.xml.rels><?xml version="1.0" encoding="UTF-8" standalone="yes"?>
<Relationships xmlns="http://schemas.openxmlformats.org/package/2006/relationships"><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4.xml"/></Relationships>
</file>

<file path=ppt/charts/_rels/chart36.xml.rels><?xml version="1.0" encoding="UTF-8" standalone="yes"?>
<Relationships xmlns="http://schemas.openxmlformats.org/package/2006/relationships"><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5.xml"/></Relationships>
</file>

<file path=ppt/charts/_rels/chart37.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odapps4\newbook\WEB_WORK\WEB_CPS\2022\%232118-22%20Age%20Distribution%20Movie%20-%20FY1980-FY2021\FY1986-FY2021%20NIH%20RPG%20and%20AAMC%20age%20movie%20slides_2118-22_20220818_Final.xlsx" TargetMode="External"/><Relationship Id="rId1" Type="http://schemas.openxmlformats.org/officeDocument/2006/relationships/themeOverride" Target="../theme/themeOverride6.xml"/></Relationships>
</file>

<file path=ppt/charts/_rels/chart38.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RPG%20trend%203%20charts%20worksheet%202118-22_20220822_Final.xlsx"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RPG%20trend%203%20charts%20worksheet%202118-22_20220822_Final.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RPG%20trend%203%20charts%20worksheet%202118-22_20220822_Final.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odapps4\newbook\WEB_WORK\WEB_CPS\2022\%232118-22%20Age%20Distribution%20Movie%20-%20FY1980-FY2021\FY1986-FY2021%20NIH%20RPG%20and%20AAMC%20age%20movie%20slides_2118-22_20220818_Fina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pct'!$B$2:$B$67</c:f>
              <c:numCache>
                <c:formatCode>0.0%</c:formatCode>
                <c:ptCount val="66"/>
                <c:pt idx="0">
                  <c:v>3.753190211679928E-4</c:v>
                </c:pt>
                <c:pt idx="1">
                  <c:v>6.7557423810238706E-4</c:v>
                </c:pt>
                <c:pt idx="2">
                  <c:v>5.2544662963518996E-4</c:v>
                </c:pt>
                <c:pt idx="3">
                  <c:v>9.0076565080318271E-4</c:v>
                </c:pt>
                <c:pt idx="4">
                  <c:v>2.2519141270079569E-3</c:v>
                </c:pt>
                <c:pt idx="5">
                  <c:v>5.7048491217534907E-3</c:v>
                </c:pt>
                <c:pt idx="6">
                  <c:v>1.0734124005404595E-2</c:v>
                </c:pt>
                <c:pt idx="7">
                  <c:v>1.8991142471100435E-2</c:v>
                </c:pt>
                <c:pt idx="8">
                  <c:v>2.807386278336586E-2</c:v>
                </c:pt>
                <c:pt idx="9">
                  <c:v>3.7757093529500074E-2</c:v>
                </c:pt>
                <c:pt idx="10">
                  <c:v>4.3687134063954358E-2</c:v>
                </c:pt>
                <c:pt idx="11">
                  <c:v>4.3987389280888758E-2</c:v>
                </c:pt>
                <c:pt idx="12">
                  <c:v>4.8791472751839066E-2</c:v>
                </c:pt>
                <c:pt idx="13">
                  <c:v>5.1193514487314219E-2</c:v>
                </c:pt>
                <c:pt idx="14">
                  <c:v>5.877495871490767E-2</c:v>
                </c:pt>
                <c:pt idx="15">
                  <c:v>5.2394535355051793E-2</c:v>
                </c:pt>
                <c:pt idx="16">
                  <c:v>4.6464494820597509E-2</c:v>
                </c:pt>
                <c:pt idx="17">
                  <c:v>4.8341089926437472E-2</c:v>
                </c:pt>
                <c:pt idx="18">
                  <c:v>4.9166791773007056E-2</c:v>
                </c:pt>
                <c:pt idx="19">
                  <c:v>5.0367812640744636E-2</c:v>
                </c:pt>
                <c:pt idx="20">
                  <c:v>4.1360156132712808E-2</c:v>
                </c:pt>
                <c:pt idx="21">
                  <c:v>3.5730370815192911E-2</c:v>
                </c:pt>
                <c:pt idx="22">
                  <c:v>3.287794625431617E-2</c:v>
                </c:pt>
                <c:pt idx="23">
                  <c:v>3.3028073862783364E-2</c:v>
                </c:pt>
                <c:pt idx="24">
                  <c:v>2.8974628434169043E-2</c:v>
                </c:pt>
                <c:pt idx="25">
                  <c:v>2.3119651703948356E-2</c:v>
                </c:pt>
                <c:pt idx="26">
                  <c:v>2.0192163338838012E-2</c:v>
                </c:pt>
                <c:pt idx="27">
                  <c:v>2.0342290947305209E-2</c:v>
                </c:pt>
                <c:pt idx="28">
                  <c:v>1.6589100735625282E-2</c:v>
                </c:pt>
                <c:pt idx="29">
                  <c:v>1.7865185407596455E-2</c:v>
                </c:pt>
                <c:pt idx="30">
                  <c:v>1.7339738777961269E-2</c:v>
                </c:pt>
                <c:pt idx="31">
                  <c:v>1.5688335084822098E-2</c:v>
                </c:pt>
                <c:pt idx="32">
                  <c:v>1.4637441825551718E-2</c:v>
                </c:pt>
                <c:pt idx="33">
                  <c:v>1.2685782915478156E-2</c:v>
                </c:pt>
                <c:pt idx="34">
                  <c:v>1.1184506830806185E-2</c:v>
                </c:pt>
                <c:pt idx="35">
                  <c:v>1.0133613571535806E-2</c:v>
                </c:pt>
                <c:pt idx="36">
                  <c:v>8.8575288995646293E-3</c:v>
                </c:pt>
                <c:pt idx="37">
                  <c:v>8.2570184656958409E-3</c:v>
                </c:pt>
                <c:pt idx="38">
                  <c:v>5.7048491217534907E-3</c:v>
                </c:pt>
                <c:pt idx="39">
                  <c:v>6.0051043386878849E-3</c:v>
                </c:pt>
                <c:pt idx="40">
                  <c:v>4.7290196667167089E-3</c:v>
                </c:pt>
                <c:pt idx="41">
                  <c:v>3.5279987989791321E-3</c:v>
                </c:pt>
                <c:pt idx="42">
                  <c:v>2.4771055397087524E-3</c:v>
                </c:pt>
                <c:pt idx="43">
                  <c:v>2.402041735475154E-3</c:v>
                </c:pt>
                <c:pt idx="44">
                  <c:v>1.5012760846719712E-3</c:v>
                </c:pt>
                <c:pt idx="45">
                  <c:v>1.5012760846719712E-3</c:v>
                </c:pt>
                <c:pt idx="46">
                  <c:v>9.0076565080318271E-4</c:v>
                </c:pt>
                <c:pt idx="47">
                  <c:v>9.0076565080318271E-4</c:v>
                </c:pt>
                <c:pt idx="48">
                  <c:v>6.7557423810238706E-4</c:v>
                </c:pt>
                <c:pt idx="49">
                  <c:v>3.0025521693439425E-4</c:v>
                </c:pt>
                <c:pt idx="50">
                  <c:v>1.5012760846719713E-4</c:v>
                </c:pt>
                <c:pt idx="51">
                  <c:v>1.5012760846719713E-4</c:v>
                </c:pt>
                <c:pt idx="52">
                  <c:v>7.5063804233598563E-5</c:v>
                </c:pt>
                <c:pt idx="53">
                  <c:v>1.5012760846719713E-4</c:v>
                </c:pt>
                <c:pt idx="54">
                  <c:v>2.2519141270079568E-4</c:v>
                </c:pt>
                <c:pt idx="55">
                  <c:v>7.5063804233598563E-5</c:v>
                </c:pt>
                <c:pt idx="56">
                  <c:v>0</c:v>
                </c:pt>
                <c:pt idx="57">
                  <c:v>7.5063804233598563E-5</c:v>
                </c:pt>
                <c:pt idx="58">
                  <c:v>0</c:v>
                </c:pt>
                <c:pt idx="59">
                  <c:v>0</c:v>
                </c:pt>
                <c:pt idx="60">
                  <c:v>0</c:v>
                </c:pt>
                <c:pt idx="61">
                  <c:v>0</c:v>
                </c:pt>
                <c:pt idx="62">
                  <c:v>0</c:v>
                </c:pt>
                <c:pt idx="63">
                  <c:v>0</c:v>
                </c:pt>
                <c:pt idx="64">
                  <c:v>0</c:v>
                </c:pt>
                <c:pt idx="65">
                  <c:v>0</c:v>
                </c:pt>
              </c:numCache>
            </c:numRef>
          </c:val>
          <c:extLst>
            <c:ext xmlns:c16="http://schemas.microsoft.com/office/drawing/2014/chart" uri="{C3380CC4-5D6E-409C-BE32-E72D297353CC}">
              <c16:uniqueId val="{00000000-D003-4789-8BD7-088683CFBF90}"/>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faculty'!$B$8:$B$73</c:f>
              <c:numCache>
                <c:formatCode>0.00%</c:formatCode>
                <c:ptCount val="66"/>
                <c:pt idx="0">
                  <c:v>4.0000000000000002E-4</c:v>
                </c:pt>
                <c:pt idx="1">
                  <c:v>5.9999999999999995E-4</c:v>
                </c:pt>
                <c:pt idx="2">
                  <c:v>1.5E-3</c:v>
                </c:pt>
                <c:pt idx="3">
                  <c:v>2.8E-3</c:v>
                </c:pt>
                <c:pt idx="4">
                  <c:v>7.4000000000000003E-3</c:v>
                </c:pt>
                <c:pt idx="5">
                  <c:v>1.2500000000000001E-2</c:v>
                </c:pt>
                <c:pt idx="6">
                  <c:v>2.1600000000000001E-2</c:v>
                </c:pt>
                <c:pt idx="7">
                  <c:v>2.9899999999999999E-2</c:v>
                </c:pt>
                <c:pt idx="8">
                  <c:v>3.5499999999999997E-2</c:v>
                </c:pt>
                <c:pt idx="9">
                  <c:v>4.1599999999999998E-2</c:v>
                </c:pt>
                <c:pt idx="10">
                  <c:v>4.3400000000000001E-2</c:v>
                </c:pt>
                <c:pt idx="11">
                  <c:v>4.3900000000000002E-2</c:v>
                </c:pt>
                <c:pt idx="12">
                  <c:v>4.4900000000000002E-2</c:v>
                </c:pt>
                <c:pt idx="13">
                  <c:v>4.5499999999999999E-2</c:v>
                </c:pt>
                <c:pt idx="14">
                  <c:v>4.7800000000000002E-2</c:v>
                </c:pt>
                <c:pt idx="15">
                  <c:v>4.2599999999999999E-2</c:v>
                </c:pt>
                <c:pt idx="16">
                  <c:v>3.61E-2</c:v>
                </c:pt>
                <c:pt idx="17">
                  <c:v>3.6600000000000001E-2</c:v>
                </c:pt>
                <c:pt idx="18">
                  <c:v>3.9199999999999999E-2</c:v>
                </c:pt>
                <c:pt idx="19">
                  <c:v>3.8100000000000002E-2</c:v>
                </c:pt>
                <c:pt idx="20">
                  <c:v>3.2599999999999997E-2</c:v>
                </c:pt>
                <c:pt idx="21">
                  <c:v>2.9000000000000001E-2</c:v>
                </c:pt>
                <c:pt idx="22">
                  <c:v>2.6200000000000001E-2</c:v>
                </c:pt>
                <c:pt idx="23">
                  <c:v>2.69E-2</c:v>
                </c:pt>
                <c:pt idx="24">
                  <c:v>2.4E-2</c:v>
                </c:pt>
                <c:pt idx="25">
                  <c:v>2.3800000000000002E-2</c:v>
                </c:pt>
                <c:pt idx="26">
                  <c:v>2.2100000000000002E-2</c:v>
                </c:pt>
                <c:pt idx="27">
                  <c:v>2.1600000000000001E-2</c:v>
                </c:pt>
                <c:pt idx="28">
                  <c:v>1.8599999999999998E-2</c:v>
                </c:pt>
                <c:pt idx="29">
                  <c:v>1.9099999999999999E-2</c:v>
                </c:pt>
                <c:pt idx="30">
                  <c:v>1.9199999999999998E-2</c:v>
                </c:pt>
                <c:pt idx="31">
                  <c:v>1.9300000000000001E-2</c:v>
                </c:pt>
                <c:pt idx="32">
                  <c:v>1.7299999999999999E-2</c:v>
                </c:pt>
                <c:pt idx="33">
                  <c:v>1.6400000000000001E-2</c:v>
                </c:pt>
                <c:pt idx="34">
                  <c:v>1.5699999999999999E-2</c:v>
                </c:pt>
                <c:pt idx="35">
                  <c:v>1.46E-2</c:v>
                </c:pt>
                <c:pt idx="36">
                  <c:v>1.32E-2</c:v>
                </c:pt>
                <c:pt idx="37">
                  <c:v>1.24E-2</c:v>
                </c:pt>
                <c:pt idx="38">
                  <c:v>1.11E-2</c:v>
                </c:pt>
                <c:pt idx="39">
                  <c:v>9.9000000000000008E-3</c:v>
                </c:pt>
                <c:pt idx="40">
                  <c:v>8.3999999999999995E-3</c:v>
                </c:pt>
                <c:pt idx="41">
                  <c:v>6.1000000000000004E-3</c:v>
                </c:pt>
                <c:pt idx="42">
                  <c:v>4.8999999999999998E-3</c:v>
                </c:pt>
                <c:pt idx="43">
                  <c:v>3.8999999999999998E-3</c:v>
                </c:pt>
                <c:pt idx="44">
                  <c:v>3.3999999999999998E-3</c:v>
                </c:pt>
                <c:pt idx="45">
                  <c:v>2.2000000000000001E-3</c:v>
                </c:pt>
                <c:pt idx="46">
                  <c:v>1.2999999999999999E-3</c:v>
                </c:pt>
                <c:pt idx="47">
                  <c:v>1.1999999999999999E-3</c:v>
                </c:pt>
                <c:pt idx="48">
                  <c:v>8.0000000000000004E-4</c:v>
                </c:pt>
                <c:pt idx="49">
                  <c:v>5.0000000000000001E-4</c:v>
                </c:pt>
                <c:pt idx="50">
                  <c:v>5.0000000000000001E-4</c:v>
                </c:pt>
                <c:pt idx="51">
                  <c:v>2.9999999999999997E-4</c:v>
                </c:pt>
                <c:pt idx="52">
                  <c:v>2.9999999999999997E-4</c:v>
                </c:pt>
                <c:pt idx="53">
                  <c:v>2.0000000000000001E-4</c:v>
                </c:pt>
                <c:pt idx="54">
                  <c:v>2.0000000000000001E-4</c:v>
                </c:pt>
                <c:pt idx="55">
                  <c:v>1E-4</c:v>
                </c:pt>
                <c:pt idx="56">
                  <c:v>1E-4</c:v>
                </c:pt>
                <c:pt idx="57">
                  <c:v>0</c:v>
                </c:pt>
                <c:pt idx="58">
                  <c:v>0</c:v>
                </c:pt>
                <c:pt idx="59">
                  <c:v>0</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1-D003-4789-8BD7-088683CFBF90}"/>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pct'!$K$2:$K$67</c:f>
              <c:numCache>
                <c:formatCode>0.0%</c:formatCode>
                <c:ptCount val="66"/>
                <c:pt idx="0">
                  <c:v>1.1081560283687943E-4</c:v>
                </c:pt>
                <c:pt idx="1">
                  <c:v>2.2163120567375886E-4</c:v>
                </c:pt>
                <c:pt idx="2">
                  <c:v>3.8785460992907803E-4</c:v>
                </c:pt>
                <c:pt idx="3">
                  <c:v>4.4326241134751772E-4</c:v>
                </c:pt>
                <c:pt idx="4">
                  <c:v>7.2030141843971627E-4</c:v>
                </c:pt>
                <c:pt idx="5">
                  <c:v>1.7176418439716313E-3</c:v>
                </c:pt>
                <c:pt idx="6">
                  <c:v>2.8812056737588651E-3</c:v>
                </c:pt>
                <c:pt idx="7">
                  <c:v>4.2109929078014184E-3</c:v>
                </c:pt>
                <c:pt idx="8">
                  <c:v>9.9734042553191495E-3</c:v>
                </c:pt>
                <c:pt idx="9">
                  <c:v>1.2632978723404254E-2</c:v>
                </c:pt>
                <c:pt idx="10">
                  <c:v>1.7176418439716311E-2</c:v>
                </c:pt>
                <c:pt idx="11">
                  <c:v>2.7870124113475177E-2</c:v>
                </c:pt>
                <c:pt idx="12">
                  <c:v>3.3355496453900707E-2</c:v>
                </c:pt>
                <c:pt idx="13">
                  <c:v>3.8896276595744683E-2</c:v>
                </c:pt>
                <c:pt idx="14">
                  <c:v>4.2386968085106384E-2</c:v>
                </c:pt>
                <c:pt idx="15">
                  <c:v>4.7262854609929079E-2</c:v>
                </c:pt>
                <c:pt idx="16">
                  <c:v>4.9922429078014183E-2</c:v>
                </c:pt>
                <c:pt idx="17">
                  <c:v>4.8980496453900707E-2</c:v>
                </c:pt>
                <c:pt idx="18">
                  <c:v>5.629432624113475E-2</c:v>
                </c:pt>
                <c:pt idx="19">
                  <c:v>4.6653368794326244E-2</c:v>
                </c:pt>
                <c:pt idx="20">
                  <c:v>4.4160017730496451E-2</c:v>
                </c:pt>
                <c:pt idx="21">
                  <c:v>4.5323581560283689E-2</c:v>
                </c:pt>
                <c:pt idx="22">
                  <c:v>4.1666666666666664E-2</c:v>
                </c:pt>
                <c:pt idx="23">
                  <c:v>4.4880319148936171E-2</c:v>
                </c:pt>
                <c:pt idx="24">
                  <c:v>3.6957003546099293E-2</c:v>
                </c:pt>
                <c:pt idx="25">
                  <c:v>3.3854166666666664E-2</c:v>
                </c:pt>
                <c:pt idx="26">
                  <c:v>3.318927304964539E-2</c:v>
                </c:pt>
                <c:pt idx="27">
                  <c:v>3.4519060283687945E-2</c:v>
                </c:pt>
                <c:pt idx="28">
                  <c:v>3.4408244680851061E-2</c:v>
                </c:pt>
                <c:pt idx="29">
                  <c:v>2.6207890070921985E-2</c:v>
                </c:pt>
                <c:pt idx="30">
                  <c:v>2.2828014184397165E-2</c:v>
                </c:pt>
                <c:pt idx="31">
                  <c:v>2.0334663120567375E-2</c:v>
                </c:pt>
                <c:pt idx="32">
                  <c:v>1.8506205673758866E-2</c:v>
                </c:pt>
                <c:pt idx="33">
                  <c:v>1.6899379432624113E-2</c:v>
                </c:pt>
                <c:pt idx="34">
                  <c:v>1.2466755319148936E-2</c:v>
                </c:pt>
                <c:pt idx="35">
                  <c:v>1.2078900709219858E-2</c:v>
                </c:pt>
                <c:pt idx="36">
                  <c:v>1.2134308510638297E-2</c:v>
                </c:pt>
                <c:pt idx="37">
                  <c:v>8.699024822695035E-3</c:v>
                </c:pt>
                <c:pt idx="38">
                  <c:v>8.9760638297872349E-3</c:v>
                </c:pt>
                <c:pt idx="39">
                  <c:v>8.366578014184398E-3</c:v>
                </c:pt>
                <c:pt idx="40">
                  <c:v>6.8151595744680854E-3</c:v>
                </c:pt>
                <c:pt idx="41">
                  <c:v>6.5935283687943262E-3</c:v>
                </c:pt>
                <c:pt idx="42">
                  <c:v>5.3745567375886524E-3</c:v>
                </c:pt>
                <c:pt idx="43">
                  <c:v>4.4326241134751776E-3</c:v>
                </c:pt>
                <c:pt idx="44">
                  <c:v>3.7677304964539005E-3</c:v>
                </c:pt>
                <c:pt idx="45">
                  <c:v>3.4352836879432626E-3</c:v>
                </c:pt>
                <c:pt idx="46">
                  <c:v>3.0474290780141845E-3</c:v>
                </c:pt>
                <c:pt idx="47">
                  <c:v>1.6622340425531915E-3</c:v>
                </c:pt>
                <c:pt idx="48">
                  <c:v>1.7730496453900709E-3</c:v>
                </c:pt>
                <c:pt idx="49">
                  <c:v>1.2189716312056738E-3</c:v>
                </c:pt>
                <c:pt idx="50">
                  <c:v>9.4193262411347513E-4</c:v>
                </c:pt>
                <c:pt idx="51">
                  <c:v>4.4326241134751772E-4</c:v>
                </c:pt>
                <c:pt idx="52">
                  <c:v>6.6489361702127658E-4</c:v>
                </c:pt>
                <c:pt idx="53">
                  <c:v>1.6622340425531914E-4</c:v>
                </c:pt>
                <c:pt idx="54">
                  <c:v>3.8785460992907803E-4</c:v>
                </c:pt>
                <c:pt idx="55">
                  <c:v>1.6622340425531914E-4</c:v>
                </c:pt>
                <c:pt idx="56">
                  <c:v>1.6622340425531914E-4</c:v>
                </c:pt>
                <c:pt idx="57">
                  <c:v>1.1081560283687943E-4</c:v>
                </c:pt>
                <c:pt idx="58">
                  <c:v>5.5407801418439715E-5</c:v>
                </c:pt>
                <c:pt idx="59">
                  <c:v>0</c:v>
                </c:pt>
                <c:pt idx="60">
                  <c:v>1.1081560283687943E-4</c:v>
                </c:pt>
                <c:pt idx="61">
                  <c:v>0</c:v>
                </c:pt>
                <c:pt idx="62">
                  <c:v>1.1081560283687943E-4</c:v>
                </c:pt>
                <c:pt idx="63">
                  <c:v>0</c:v>
                </c:pt>
                <c:pt idx="64">
                  <c:v>0</c:v>
                </c:pt>
                <c:pt idx="65">
                  <c:v>0</c:v>
                </c:pt>
              </c:numCache>
            </c:numRef>
          </c:val>
          <c:extLst>
            <c:ext xmlns:c16="http://schemas.microsoft.com/office/drawing/2014/chart" uri="{C3380CC4-5D6E-409C-BE32-E72D297353CC}">
              <c16:uniqueId val="{00000000-79FE-4C99-92F8-2DDB85C14DF1}"/>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faculty'!$K$8:$K$73</c:f>
              <c:numCache>
                <c:formatCode>0.00%</c:formatCode>
                <c:ptCount val="66"/>
                <c:pt idx="0">
                  <c:v>2.0000000000000001E-4</c:v>
                </c:pt>
                <c:pt idx="1">
                  <c:v>5.0000000000000001E-4</c:v>
                </c:pt>
                <c:pt idx="2">
                  <c:v>8.9999999999999998E-4</c:v>
                </c:pt>
                <c:pt idx="3">
                  <c:v>1.6000000000000001E-3</c:v>
                </c:pt>
                <c:pt idx="4">
                  <c:v>3.5999999999999999E-3</c:v>
                </c:pt>
                <c:pt idx="5">
                  <c:v>7.7999999999999996E-3</c:v>
                </c:pt>
                <c:pt idx="6">
                  <c:v>1.17E-2</c:v>
                </c:pt>
                <c:pt idx="7">
                  <c:v>1.8700000000000001E-2</c:v>
                </c:pt>
                <c:pt idx="8">
                  <c:v>2.52E-2</c:v>
                </c:pt>
                <c:pt idx="9">
                  <c:v>2.9499999999999998E-2</c:v>
                </c:pt>
                <c:pt idx="10">
                  <c:v>3.3599999999999998E-2</c:v>
                </c:pt>
                <c:pt idx="11">
                  <c:v>3.7900000000000003E-2</c:v>
                </c:pt>
                <c:pt idx="12">
                  <c:v>3.8800000000000001E-2</c:v>
                </c:pt>
                <c:pt idx="13">
                  <c:v>4.2799999999999998E-2</c:v>
                </c:pt>
                <c:pt idx="14">
                  <c:v>4.2700000000000002E-2</c:v>
                </c:pt>
                <c:pt idx="15">
                  <c:v>4.41E-2</c:v>
                </c:pt>
                <c:pt idx="16">
                  <c:v>4.4699999999999997E-2</c:v>
                </c:pt>
                <c:pt idx="17">
                  <c:v>4.3200000000000002E-2</c:v>
                </c:pt>
                <c:pt idx="18">
                  <c:v>4.3099999999999999E-2</c:v>
                </c:pt>
                <c:pt idx="19">
                  <c:v>3.9399999999999998E-2</c:v>
                </c:pt>
                <c:pt idx="20">
                  <c:v>3.7100000000000001E-2</c:v>
                </c:pt>
                <c:pt idx="21">
                  <c:v>3.5799999999999998E-2</c:v>
                </c:pt>
                <c:pt idx="22">
                  <c:v>3.49E-2</c:v>
                </c:pt>
                <c:pt idx="23">
                  <c:v>3.4799999999999998E-2</c:v>
                </c:pt>
                <c:pt idx="24">
                  <c:v>3.0800000000000001E-2</c:v>
                </c:pt>
                <c:pt idx="25">
                  <c:v>2.63E-2</c:v>
                </c:pt>
                <c:pt idx="26">
                  <c:v>2.5999999999999999E-2</c:v>
                </c:pt>
                <c:pt idx="27">
                  <c:v>2.6499999999999999E-2</c:v>
                </c:pt>
                <c:pt idx="28">
                  <c:v>2.5399999999999999E-2</c:v>
                </c:pt>
                <c:pt idx="29">
                  <c:v>2.1899999999999999E-2</c:v>
                </c:pt>
                <c:pt idx="30">
                  <c:v>1.9400000000000001E-2</c:v>
                </c:pt>
                <c:pt idx="31">
                  <c:v>1.6799999999999999E-2</c:v>
                </c:pt>
                <c:pt idx="32">
                  <c:v>1.7399999999999999E-2</c:v>
                </c:pt>
                <c:pt idx="33">
                  <c:v>1.5299999999999999E-2</c:v>
                </c:pt>
                <c:pt idx="34">
                  <c:v>1.46E-2</c:v>
                </c:pt>
                <c:pt idx="35">
                  <c:v>1.34E-2</c:v>
                </c:pt>
                <c:pt idx="36">
                  <c:v>1.2699999999999999E-2</c:v>
                </c:pt>
                <c:pt idx="37">
                  <c:v>1.03E-2</c:v>
                </c:pt>
                <c:pt idx="38">
                  <c:v>1.04E-2</c:v>
                </c:pt>
                <c:pt idx="39">
                  <c:v>0.01</c:v>
                </c:pt>
                <c:pt idx="40">
                  <c:v>9.1000000000000004E-3</c:v>
                </c:pt>
                <c:pt idx="41">
                  <c:v>7.3000000000000001E-3</c:v>
                </c:pt>
                <c:pt idx="42">
                  <c:v>6.4999999999999997E-3</c:v>
                </c:pt>
                <c:pt idx="43">
                  <c:v>5.7000000000000002E-3</c:v>
                </c:pt>
                <c:pt idx="44">
                  <c:v>4.5999999999999999E-3</c:v>
                </c:pt>
                <c:pt idx="45">
                  <c:v>3.8E-3</c:v>
                </c:pt>
                <c:pt idx="46">
                  <c:v>3.2000000000000002E-3</c:v>
                </c:pt>
                <c:pt idx="47">
                  <c:v>2.2000000000000001E-3</c:v>
                </c:pt>
                <c:pt idx="48">
                  <c:v>1.8E-3</c:v>
                </c:pt>
                <c:pt idx="49">
                  <c:v>1.6000000000000001E-3</c:v>
                </c:pt>
                <c:pt idx="50">
                  <c:v>1E-3</c:v>
                </c:pt>
                <c:pt idx="51">
                  <c:v>8.0000000000000004E-4</c:v>
                </c:pt>
                <c:pt idx="52">
                  <c:v>5.9999999999999995E-4</c:v>
                </c:pt>
                <c:pt idx="53">
                  <c:v>4.0000000000000002E-4</c:v>
                </c:pt>
                <c:pt idx="54">
                  <c:v>4.0000000000000002E-4</c:v>
                </c:pt>
                <c:pt idx="55">
                  <c:v>2.0000000000000001E-4</c:v>
                </c:pt>
                <c:pt idx="56">
                  <c:v>2.9999999999999997E-4</c:v>
                </c:pt>
                <c:pt idx="57">
                  <c:v>2.0000000000000001E-4</c:v>
                </c:pt>
                <c:pt idx="58">
                  <c:v>1E-4</c:v>
                </c:pt>
                <c:pt idx="59">
                  <c:v>1E-4</c:v>
                </c:pt>
                <c:pt idx="60">
                  <c:v>1E-4</c:v>
                </c:pt>
                <c:pt idx="61">
                  <c:v>1E-4</c:v>
                </c:pt>
                <c:pt idx="62">
                  <c:v>1E-4</c:v>
                </c:pt>
                <c:pt idx="63">
                  <c:v>1E-4</c:v>
                </c:pt>
                <c:pt idx="64">
                  <c:v>0</c:v>
                </c:pt>
                <c:pt idx="65">
                  <c:v>0</c:v>
                </c:pt>
              </c:numCache>
            </c:numRef>
          </c:val>
          <c:smooth val="1"/>
          <c:extLst>
            <c:ext xmlns:c16="http://schemas.microsoft.com/office/drawing/2014/chart" uri="{C3380CC4-5D6E-409C-BE32-E72D297353CC}">
              <c16:uniqueId val="{00000001-79FE-4C99-92F8-2DDB85C14DF1}"/>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pct'!$L$2:$L$67</c:f>
              <c:numCache>
                <c:formatCode>0.0%</c:formatCode>
                <c:ptCount val="66"/>
                <c:pt idx="0">
                  <c:v>5.4457332679845339E-5</c:v>
                </c:pt>
                <c:pt idx="1">
                  <c:v>5.4457332679845339E-5</c:v>
                </c:pt>
                <c:pt idx="2">
                  <c:v>3.2674399607907203E-4</c:v>
                </c:pt>
                <c:pt idx="3">
                  <c:v>2.7228666339922672E-4</c:v>
                </c:pt>
                <c:pt idx="4">
                  <c:v>8.1685999019768011E-4</c:v>
                </c:pt>
                <c:pt idx="5">
                  <c:v>7.624026575178348E-4</c:v>
                </c:pt>
                <c:pt idx="6">
                  <c:v>3.4308119588302567E-3</c:v>
                </c:pt>
                <c:pt idx="7">
                  <c:v>5.1189892719054617E-3</c:v>
                </c:pt>
                <c:pt idx="8">
                  <c:v>8.1141425692969563E-3</c:v>
                </c:pt>
                <c:pt idx="9">
                  <c:v>1.3777705168000871E-2</c:v>
                </c:pt>
                <c:pt idx="10">
                  <c:v>1.7317431792190818E-2</c:v>
                </c:pt>
                <c:pt idx="11">
                  <c:v>2.2872079725535042E-2</c:v>
                </c:pt>
                <c:pt idx="12">
                  <c:v>3.1367423623590913E-2</c:v>
                </c:pt>
                <c:pt idx="13">
                  <c:v>3.6758699558895602E-2</c:v>
                </c:pt>
                <c:pt idx="14">
                  <c:v>4.274900615367859E-2</c:v>
                </c:pt>
                <c:pt idx="15">
                  <c:v>4.4709470130153028E-2</c:v>
                </c:pt>
                <c:pt idx="16">
                  <c:v>4.8140282088983279E-2</c:v>
                </c:pt>
                <c:pt idx="17">
                  <c:v>4.8249196754342971E-2</c:v>
                </c:pt>
                <c:pt idx="18">
                  <c:v>4.8249196754342971E-2</c:v>
                </c:pt>
                <c:pt idx="19">
                  <c:v>5.3586015356967817E-2</c:v>
                </c:pt>
                <c:pt idx="20">
                  <c:v>4.4709470130153028E-2</c:v>
                </c:pt>
                <c:pt idx="21">
                  <c:v>4.2857920819038282E-2</c:v>
                </c:pt>
                <c:pt idx="22">
                  <c:v>4.411043947067473E-2</c:v>
                </c:pt>
                <c:pt idx="23">
                  <c:v>4.0842999509884008E-2</c:v>
                </c:pt>
                <c:pt idx="24">
                  <c:v>4.280346348635844E-2</c:v>
                </c:pt>
                <c:pt idx="25">
                  <c:v>3.5996296901377768E-2</c:v>
                </c:pt>
                <c:pt idx="26">
                  <c:v>3.3654631596144423E-2</c:v>
                </c:pt>
                <c:pt idx="27">
                  <c:v>3.1966454283069212E-2</c:v>
                </c:pt>
                <c:pt idx="28">
                  <c:v>3.3001143603986274E-2</c:v>
                </c:pt>
                <c:pt idx="29">
                  <c:v>3.2619942275227361E-2</c:v>
                </c:pt>
                <c:pt idx="30">
                  <c:v>2.5649403692207157E-2</c:v>
                </c:pt>
                <c:pt idx="31">
                  <c:v>2.1020530414420303E-2</c:v>
                </c:pt>
                <c:pt idx="32">
                  <c:v>1.8079834449708652E-2</c:v>
                </c:pt>
                <c:pt idx="33">
                  <c:v>1.7045145128791593E-2</c:v>
                </c:pt>
                <c:pt idx="34">
                  <c:v>1.5847083809834996E-2</c:v>
                </c:pt>
                <c:pt idx="35">
                  <c:v>1.2743015847083809E-2</c:v>
                </c:pt>
                <c:pt idx="36">
                  <c:v>1.1272667864727986E-2</c:v>
                </c:pt>
                <c:pt idx="37">
                  <c:v>1.0510265207210151E-2</c:v>
                </c:pt>
                <c:pt idx="38">
                  <c:v>7.8963132385775747E-3</c:v>
                </c:pt>
                <c:pt idx="39">
                  <c:v>8.4953438980558734E-3</c:v>
                </c:pt>
                <c:pt idx="40">
                  <c:v>7.5151119098186567E-3</c:v>
                </c:pt>
                <c:pt idx="41">
                  <c:v>5.9358492621031421E-3</c:v>
                </c:pt>
                <c:pt idx="42">
                  <c:v>5.8269345967434513E-3</c:v>
                </c:pt>
                <c:pt idx="43">
                  <c:v>4.411043947067473E-3</c:v>
                </c:pt>
                <c:pt idx="44">
                  <c:v>3.9753852856287096E-3</c:v>
                </c:pt>
                <c:pt idx="45">
                  <c:v>3.2674399607907204E-3</c:v>
                </c:pt>
                <c:pt idx="46">
                  <c:v>2.5594946359527308E-3</c:v>
                </c:pt>
                <c:pt idx="47">
                  <c:v>2.7228666339922671E-3</c:v>
                </c:pt>
                <c:pt idx="48">
                  <c:v>1.1980613189565975E-3</c:v>
                </c:pt>
                <c:pt idx="49">
                  <c:v>1.415890649675979E-3</c:v>
                </c:pt>
                <c:pt idx="50">
                  <c:v>1.0346893209170615E-3</c:v>
                </c:pt>
                <c:pt idx="51">
                  <c:v>4.9011599411860802E-4</c:v>
                </c:pt>
                <c:pt idx="52">
                  <c:v>2.1782933071938136E-4</c:v>
                </c:pt>
                <c:pt idx="53">
                  <c:v>5.9903065947829875E-4</c:v>
                </c:pt>
                <c:pt idx="54">
                  <c:v>5.4457332679845339E-5</c:v>
                </c:pt>
                <c:pt idx="55">
                  <c:v>3.2674399607907203E-4</c:v>
                </c:pt>
                <c:pt idx="56">
                  <c:v>5.4457332679845339E-5</c:v>
                </c:pt>
                <c:pt idx="57">
                  <c:v>1.6337199803953602E-4</c:v>
                </c:pt>
                <c:pt idx="58">
                  <c:v>1.0891466535969068E-4</c:v>
                </c:pt>
                <c:pt idx="59">
                  <c:v>5.4457332679845339E-5</c:v>
                </c:pt>
                <c:pt idx="60">
                  <c:v>0</c:v>
                </c:pt>
                <c:pt idx="61">
                  <c:v>1.0891466535969068E-4</c:v>
                </c:pt>
                <c:pt idx="62">
                  <c:v>0</c:v>
                </c:pt>
                <c:pt idx="63">
                  <c:v>1.0891466535969068E-4</c:v>
                </c:pt>
                <c:pt idx="64">
                  <c:v>0</c:v>
                </c:pt>
                <c:pt idx="65">
                  <c:v>0</c:v>
                </c:pt>
              </c:numCache>
            </c:numRef>
          </c:val>
          <c:extLst>
            <c:ext xmlns:c16="http://schemas.microsoft.com/office/drawing/2014/chart" uri="{C3380CC4-5D6E-409C-BE32-E72D297353CC}">
              <c16:uniqueId val="{00000000-A8BE-41D7-9D8A-C986496B98C7}"/>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faculty'!$L$8:$L$73</c:f>
              <c:numCache>
                <c:formatCode>0.00%</c:formatCode>
                <c:ptCount val="66"/>
                <c:pt idx="0">
                  <c:v>2.9999999999999997E-4</c:v>
                </c:pt>
                <c:pt idx="1">
                  <c:v>2.9999999999999997E-4</c:v>
                </c:pt>
                <c:pt idx="2">
                  <c:v>8.0000000000000004E-4</c:v>
                </c:pt>
                <c:pt idx="3">
                  <c:v>1.5E-3</c:v>
                </c:pt>
                <c:pt idx="4">
                  <c:v>3.5999999999999999E-3</c:v>
                </c:pt>
                <c:pt idx="5">
                  <c:v>6.7999999999999996E-3</c:v>
                </c:pt>
                <c:pt idx="6">
                  <c:v>1.12E-2</c:v>
                </c:pt>
                <c:pt idx="7">
                  <c:v>1.67E-2</c:v>
                </c:pt>
                <c:pt idx="8">
                  <c:v>2.3E-2</c:v>
                </c:pt>
                <c:pt idx="9">
                  <c:v>2.8400000000000002E-2</c:v>
                </c:pt>
                <c:pt idx="10">
                  <c:v>3.2199999999999999E-2</c:v>
                </c:pt>
                <c:pt idx="11">
                  <c:v>3.5000000000000003E-2</c:v>
                </c:pt>
                <c:pt idx="12">
                  <c:v>3.85E-2</c:v>
                </c:pt>
                <c:pt idx="13">
                  <c:v>3.8899999999999997E-2</c:v>
                </c:pt>
                <c:pt idx="14">
                  <c:v>4.2099999999999999E-2</c:v>
                </c:pt>
                <c:pt idx="15">
                  <c:v>4.2500000000000003E-2</c:v>
                </c:pt>
                <c:pt idx="16">
                  <c:v>4.2999999999999997E-2</c:v>
                </c:pt>
                <c:pt idx="17">
                  <c:v>4.41E-2</c:v>
                </c:pt>
                <c:pt idx="18">
                  <c:v>4.2500000000000003E-2</c:v>
                </c:pt>
                <c:pt idx="19">
                  <c:v>4.2000000000000003E-2</c:v>
                </c:pt>
                <c:pt idx="20">
                  <c:v>3.8199999999999998E-2</c:v>
                </c:pt>
                <c:pt idx="21">
                  <c:v>3.61E-2</c:v>
                </c:pt>
                <c:pt idx="22">
                  <c:v>3.5000000000000003E-2</c:v>
                </c:pt>
                <c:pt idx="23">
                  <c:v>3.4099999999999998E-2</c:v>
                </c:pt>
                <c:pt idx="24">
                  <c:v>3.4000000000000002E-2</c:v>
                </c:pt>
                <c:pt idx="25">
                  <c:v>0.03</c:v>
                </c:pt>
                <c:pt idx="26">
                  <c:v>2.5399999999999999E-2</c:v>
                </c:pt>
                <c:pt idx="27">
                  <c:v>2.5000000000000001E-2</c:v>
                </c:pt>
                <c:pt idx="28">
                  <c:v>2.5700000000000001E-2</c:v>
                </c:pt>
                <c:pt idx="29">
                  <c:v>2.46E-2</c:v>
                </c:pt>
                <c:pt idx="30">
                  <c:v>2.12E-2</c:v>
                </c:pt>
                <c:pt idx="31">
                  <c:v>1.8700000000000001E-2</c:v>
                </c:pt>
                <c:pt idx="32">
                  <c:v>1.61E-2</c:v>
                </c:pt>
                <c:pt idx="33">
                  <c:v>1.6799999999999999E-2</c:v>
                </c:pt>
                <c:pt idx="34">
                  <c:v>1.4800000000000001E-2</c:v>
                </c:pt>
                <c:pt idx="35">
                  <c:v>1.4E-2</c:v>
                </c:pt>
                <c:pt idx="36">
                  <c:v>1.29E-2</c:v>
                </c:pt>
                <c:pt idx="37">
                  <c:v>1.1900000000000001E-2</c:v>
                </c:pt>
                <c:pt idx="38">
                  <c:v>9.4999999999999998E-3</c:v>
                </c:pt>
                <c:pt idx="39">
                  <c:v>9.5999999999999992E-3</c:v>
                </c:pt>
                <c:pt idx="40">
                  <c:v>8.8000000000000005E-3</c:v>
                </c:pt>
                <c:pt idx="41">
                  <c:v>7.9000000000000008E-3</c:v>
                </c:pt>
                <c:pt idx="42">
                  <c:v>6.4000000000000003E-3</c:v>
                </c:pt>
                <c:pt idx="43">
                  <c:v>5.7999999999999996E-3</c:v>
                </c:pt>
                <c:pt idx="44">
                  <c:v>5.1000000000000004E-3</c:v>
                </c:pt>
                <c:pt idx="45">
                  <c:v>3.8999999999999998E-3</c:v>
                </c:pt>
                <c:pt idx="46">
                  <c:v>3.3E-3</c:v>
                </c:pt>
                <c:pt idx="47">
                  <c:v>2.8E-3</c:v>
                </c:pt>
                <c:pt idx="48">
                  <c:v>2E-3</c:v>
                </c:pt>
                <c:pt idx="49">
                  <c:v>1.6000000000000001E-3</c:v>
                </c:pt>
                <c:pt idx="50">
                  <c:v>1.4E-3</c:v>
                </c:pt>
                <c:pt idx="51">
                  <c:v>8.9999999999999998E-4</c:v>
                </c:pt>
                <c:pt idx="52">
                  <c:v>6.9999999999999999E-4</c:v>
                </c:pt>
                <c:pt idx="53">
                  <c:v>5.0000000000000001E-4</c:v>
                </c:pt>
                <c:pt idx="54">
                  <c:v>2.9999999999999997E-4</c:v>
                </c:pt>
                <c:pt idx="55">
                  <c:v>2.9999999999999997E-4</c:v>
                </c:pt>
                <c:pt idx="56">
                  <c:v>2.0000000000000001E-4</c:v>
                </c:pt>
                <c:pt idx="57">
                  <c:v>2.0000000000000001E-4</c:v>
                </c:pt>
                <c:pt idx="58">
                  <c:v>2.0000000000000001E-4</c:v>
                </c:pt>
                <c:pt idx="59">
                  <c:v>1E-4</c:v>
                </c:pt>
                <c:pt idx="60">
                  <c:v>1E-4</c:v>
                </c:pt>
                <c:pt idx="61">
                  <c:v>1E-4</c:v>
                </c:pt>
                <c:pt idx="62">
                  <c:v>1E-4</c:v>
                </c:pt>
                <c:pt idx="63">
                  <c:v>1E-4</c:v>
                </c:pt>
                <c:pt idx="64">
                  <c:v>1E-4</c:v>
                </c:pt>
                <c:pt idx="65">
                  <c:v>0</c:v>
                </c:pt>
              </c:numCache>
            </c:numRef>
          </c:val>
          <c:smooth val="1"/>
          <c:extLst>
            <c:ext xmlns:c16="http://schemas.microsoft.com/office/drawing/2014/chart" uri="{C3380CC4-5D6E-409C-BE32-E72D297353CC}">
              <c16:uniqueId val="{00000001-A8BE-41D7-9D8A-C986496B98C7}"/>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pct'!$M$2:$M$67</c:f>
              <c:numCache>
                <c:formatCode>0.0%</c:formatCode>
                <c:ptCount val="66"/>
                <c:pt idx="0">
                  <c:v>0</c:v>
                </c:pt>
                <c:pt idx="1">
                  <c:v>0</c:v>
                </c:pt>
                <c:pt idx="2">
                  <c:v>1.5731515469323546E-4</c:v>
                </c:pt>
                <c:pt idx="3">
                  <c:v>5.7682223387519661E-4</c:v>
                </c:pt>
                <c:pt idx="4">
                  <c:v>8.3901415836392236E-4</c:v>
                </c:pt>
                <c:pt idx="5">
                  <c:v>1.8353434714210803E-3</c:v>
                </c:pt>
                <c:pt idx="6">
                  <c:v>2.3072889355007864E-3</c:v>
                </c:pt>
                <c:pt idx="7">
                  <c:v>5.5584687991609861E-3</c:v>
                </c:pt>
                <c:pt idx="8">
                  <c:v>8.7047718930256951E-3</c:v>
                </c:pt>
                <c:pt idx="9">
                  <c:v>1.3162034609334032E-2</c:v>
                </c:pt>
                <c:pt idx="10">
                  <c:v>1.9821709491347667E-2</c:v>
                </c:pt>
                <c:pt idx="11">
                  <c:v>2.0031463030938647E-2</c:v>
                </c:pt>
                <c:pt idx="12">
                  <c:v>2.7687467226009437E-2</c:v>
                </c:pt>
                <c:pt idx="13">
                  <c:v>3.5081279496591504E-2</c:v>
                </c:pt>
                <c:pt idx="14">
                  <c:v>3.8909281594126904E-2</c:v>
                </c:pt>
                <c:pt idx="15">
                  <c:v>4.2999475616151021E-2</c:v>
                </c:pt>
                <c:pt idx="16">
                  <c:v>4.6407970634504456E-2</c:v>
                </c:pt>
                <c:pt idx="17">
                  <c:v>4.7351861562663869E-2</c:v>
                </c:pt>
                <c:pt idx="18">
                  <c:v>4.8925013109596224E-2</c:v>
                </c:pt>
                <c:pt idx="19">
                  <c:v>4.8925013109596224E-2</c:v>
                </c:pt>
                <c:pt idx="20">
                  <c:v>5.2281069743051911E-2</c:v>
                </c:pt>
                <c:pt idx="21">
                  <c:v>4.3051914001048769E-2</c:v>
                </c:pt>
                <c:pt idx="22">
                  <c:v>4.121657052962769E-2</c:v>
                </c:pt>
                <c:pt idx="23">
                  <c:v>4.336654431043524E-2</c:v>
                </c:pt>
                <c:pt idx="24">
                  <c:v>3.9695857367593075E-2</c:v>
                </c:pt>
                <c:pt idx="25">
                  <c:v>4.1740954378605137E-2</c:v>
                </c:pt>
                <c:pt idx="26">
                  <c:v>3.4242265338227586E-2</c:v>
                </c:pt>
                <c:pt idx="27">
                  <c:v>3.3560566334556896E-2</c:v>
                </c:pt>
                <c:pt idx="28">
                  <c:v>2.9103303618248557E-2</c:v>
                </c:pt>
                <c:pt idx="29">
                  <c:v>3.0781331934976404E-2</c:v>
                </c:pt>
                <c:pt idx="30">
                  <c:v>3.1463030938647087E-2</c:v>
                </c:pt>
                <c:pt idx="31">
                  <c:v>2.3911903513371788E-2</c:v>
                </c:pt>
                <c:pt idx="32">
                  <c:v>2.0188778185631882E-2</c:v>
                </c:pt>
                <c:pt idx="33">
                  <c:v>1.6046145778710014E-2</c:v>
                </c:pt>
                <c:pt idx="34">
                  <c:v>1.5783953854221291E-2</c:v>
                </c:pt>
                <c:pt idx="35">
                  <c:v>1.40534871525957E-2</c:v>
                </c:pt>
                <c:pt idx="36">
                  <c:v>1.1588883062401679E-2</c:v>
                </c:pt>
                <c:pt idx="37">
                  <c:v>9.438909281594127E-3</c:v>
                </c:pt>
                <c:pt idx="38">
                  <c:v>9.5437860513896168E-3</c:v>
                </c:pt>
                <c:pt idx="39">
                  <c:v>6.8169900367068695E-3</c:v>
                </c:pt>
                <c:pt idx="40">
                  <c:v>7.2364971158888304E-3</c:v>
                </c:pt>
                <c:pt idx="41">
                  <c:v>6.4499213424226536E-3</c:v>
                </c:pt>
                <c:pt idx="42">
                  <c:v>4.7194546407970635E-3</c:v>
                </c:pt>
                <c:pt idx="43">
                  <c:v>5.3487152595700057E-3</c:v>
                </c:pt>
                <c:pt idx="44">
                  <c:v>3.8804404824331409E-3</c:v>
                </c:pt>
                <c:pt idx="45">
                  <c:v>3.0938647089669637E-3</c:v>
                </c:pt>
                <c:pt idx="46">
                  <c:v>2.4121657052962771E-3</c:v>
                </c:pt>
                <c:pt idx="47">
                  <c:v>2.6219192448872575E-3</c:v>
                </c:pt>
                <c:pt idx="48">
                  <c:v>2.0450970110120607E-3</c:v>
                </c:pt>
                <c:pt idx="49">
                  <c:v>1.3109596224436288E-3</c:v>
                </c:pt>
                <c:pt idx="50">
                  <c:v>1.3109596224436288E-3</c:v>
                </c:pt>
                <c:pt idx="51">
                  <c:v>8.3901415836392236E-4</c:v>
                </c:pt>
                <c:pt idx="52">
                  <c:v>5.243838489774515E-4</c:v>
                </c:pt>
                <c:pt idx="53">
                  <c:v>1.5731515469323546E-4</c:v>
                </c:pt>
                <c:pt idx="54">
                  <c:v>3.6706869428421607E-4</c:v>
                </c:pt>
                <c:pt idx="55">
                  <c:v>5.2438384897745147E-5</c:v>
                </c:pt>
                <c:pt idx="56">
                  <c:v>1.5731515469323546E-4</c:v>
                </c:pt>
                <c:pt idx="57">
                  <c:v>5.2438384897745147E-5</c:v>
                </c:pt>
                <c:pt idx="58">
                  <c:v>1.0487676979549029E-4</c:v>
                </c:pt>
                <c:pt idx="59">
                  <c:v>1.0487676979549029E-4</c:v>
                </c:pt>
                <c:pt idx="60">
                  <c:v>5.2438384897745147E-5</c:v>
                </c:pt>
                <c:pt idx="61">
                  <c:v>0</c:v>
                </c:pt>
                <c:pt idx="62">
                  <c:v>0</c:v>
                </c:pt>
                <c:pt idx="63">
                  <c:v>0</c:v>
                </c:pt>
                <c:pt idx="64">
                  <c:v>0</c:v>
                </c:pt>
                <c:pt idx="65">
                  <c:v>0</c:v>
                </c:pt>
              </c:numCache>
            </c:numRef>
          </c:val>
          <c:extLst>
            <c:ext xmlns:c16="http://schemas.microsoft.com/office/drawing/2014/chart" uri="{C3380CC4-5D6E-409C-BE32-E72D297353CC}">
              <c16:uniqueId val="{00000000-F56A-474F-A6F9-0FD20656D16D}"/>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faculty'!$M$8:$M$73</c:f>
              <c:numCache>
                <c:formatCode>0.00%</c:formatCode>
                <c:ptCount val="66"/>
                <c:pt idx="0">
                  <c:v>2.0000000000000001E-4</c:v>
                </c:pt>
                <c:pt idx="1">
                  <c:v>5.9999999999999995E-4</c:v>
                </c:pt>
                <c:pt idx="2">
                  <c:v>8.0000000000000004E-4</c:v>
                </c:pt>
                <c:pt idx="3">
                  <c:v>1.6000000000000001E-3</c:v>
                </c:pt>
                <c:pt idx="4">
                  <c:v>3.7000000000000002E-3</c:v>
                </c:pt>
                <c:pt idx="5">
                  <c:v>6.7999999999999996E-3</c:v>
                </c:pt>
                <c:pt idx="6">
                  <c:v>1.0200000000000001E-2</c:v>
                </c:pt>
                <c:pt idx="7">
                  <c:v>1.54E-2</c:v>
                </c:pt>
                <c:pt idx="8">
                  <c:v>2.1399999999999999E-2</c:v>
                </c:pt>
                <c:pt idx="9">
                  <c:v>2.6200000000000001E-2</c:v>
                </c:pt>
                <c:pt idx="10">
                  <c:v>3.0700000000000002E-2</c:v>
                </c:pt>
                <c:pt idx="11">
                  <c:v>3.39E-2</c:v>
                </c:pt>
                <c:pt idx="12">
                  <c:v>3.5499999999999997E-2</c:v>
                </c:pt>
                <c:pt idx="13">
                  <c:v>3.8899999999999997E-2</c:v>
                </c:pt>
                <c:pt idx="14">
                  <c:v>3.8899999999999997E-2</c:v>
                </c:pt>
                <c:pt idx="15">
                  <c:v>4.2000000000000003E-2</c:v>
                </c:pt>
                <c:pt idx="16">
                  <c:v>4.2200000000000001E-2</c:v>
                </c:pt>
                <c:pt idx="17">
                  <c:v>4.2500000000000003E-2</c:v>
                </c:pt>
                <c:pt idx="18">
                  <c:v>4.3200000000000002E-2</c:v>
                </c:pt>
                <c:pt idx="19">
                  <c:v>4.1500000000000002E-2</c:v>
                </c:pt>
                <c:pt idx="20">
                  <c:v>4.1000000000000002E-2</c:v>
                </c:pt>
                <c:pt idx="21">
                  <c:v>3.7400000000000003E-2</c:v>
                </c:pt>
                <c:pt idx="22">
                  <c:v>3.5099999999999999E-2</c:v>
                </c:pt>
                <c:pt idx="23">
                  <c:v>3.44E-2</c:v>
                </c:pt>
                <c:pt idx="24">
                  <c:v>3.3099999999999997E-2</c:v>
                </c:pt>
                <c:pt idx="25">
                  <c:v>3.3099999999999997E-2</c:v>
                </c:pt>
                <c:pt idx="26">
                  <c:v>2.9499999999999998E-2</c:v>
                </c:pt>
                <c:pt idx="27">
                  <c:v>2.47E-2</c:v>
                </c:pt>
                <c:pt idx="28">
                  <c:v>2.4199999999999999E-2</c:v>
                </c:pt>
                <c:pt idx="29">
                  <c:v>2.4799999999999999E-2</c:v>
                </c:pt>
                <c:pt idx="30">
                  <c:v>2.3900000000000001E-2</c:v>
                </c:pt>
                <c:pt idx="31">
                  <c:v>2.0500000000000001E-2</c:v>
                </c:pt>
                <c:pt idx="32">
                  <c:v>1.7899999999999999E-2</c:v>
                </c:pt>
                <c:pt idx="33">
                  <c:v>1.52E-2</c:v>
                </c:pt>
                <c:pt idx="34">
                  <c:v>1.6199999999999999E-2</c:v>
                </c:pt>
                <c:pt idx="35">
                  <c:v>1.4E-2</c:v>
                </c:pt>
                <c:pt idx="36">
                  <c:v>1.32E-2</c:v>
                </c:pt>
                <c:pt idx="37">
                  <c:v>1.1900000000000001E-2</c:v>
                </c:pt>
                <c:pt idx="38">
                  <c:v>1.0800000000000001E-2</c:v>
                </c:pt>
                <c:pt idx="39">
                  <c:v>8.8000000000000005E-3</c:v>
                </c:pt>
                <c:pt idx="40">
                  <c:v>8.3999999999999995E-3</c:v>
                </c:pt>
                <c:pt idx="41">
                  <c:v>7.7999999999999996E-3</c:v>
                </c:pt>
                <c:pt idx="42">
                  <c:v>6.7999999999999996E-3</c:v>
                </c:pt>
                <c:pt idx="43">
                  <c:v>5.5999999999999999E-3</c:v>
                </c:pt>
                <c:pt idx="44">
                  <c:v>5.1000000000000004E-3</c:v>
                </c:pt>
                <c:pt idx="45">
                  <c:v>4.1999999999999997E-3</c:v>
                </c:pt>
                <c:pt idx="46">
                  <c:v>3.3E-3</c:v>
                </c:pt>
                <c:pt idx="47">
                  <c:v>2.8999999999999998E-3</c:v>
                </c:pt>
                <c:pt idx="48">
                  <c:v>2.3999999999999998E-3</c:v>
                </c:pt>
                <c:pt idx="49">
                  <c:v>1.8E-3</c:v>
                </c:pt>
                <c:pt idx="50">
                  <c:v>1.4E-3</c:v>
                </c:pt>
                <c:pt idx="51">
                  <c:v>1.1999999999999999E-3</c:v>
                </c:pt>
                <c:pt idx="52">
                  <c:v>8.0000000000000004E-4</c:v>
                </c:pt>
                <c:pt idx="53">
                  <c:v>5.9999999999999995E-4</c:v>
                </c:pt>
                <c:pt idx="54">
                  <c:v>4.0000000000000002E-4</c:v>
                </c:pt>
                <c:pt idx="55">
                  <c:v>2.9999999999999997E-4</c:v>
                </c:pt>
                <c:pt idx="56">
                  <c:v>2.9999999999999997E-4</c:v>
                </c:pt>
                <c:pt idx="57">
                  <c:v>2.0000000000000001E-4</c:v>
                </c:pt>
                <c:pt idx="58">
                  <c:v>2.0000000000000001E-4</c:v>
                </c:pt>
                <c:pt idx="59">
                  <c:v>1E-4</c:v>
                </c:pt>
                <c:pt idx="60">
                  <c:v>1E-4</c:v>
                </c:pt>
                <c:pt idx="61">
                  <c:v>1E-4</c:v>
                </c:pt>
                <c:pt idx="62">
                  <c:v>1E-4</c:v>
                </c:pt>
                <c:pt idx="63">
                  <c:v>1E-4</c:v>
                </c:pt>
                <c:pt idx="64">
                  <c:v>1E-4</c:v>
                </c:pt>
                <c:pt idx="65">
                  <c:v>1E-4</c:v>
                </c:pt>
              </c:numCache>
            </c:numRef>
          </c:val>
          <c:smooth val="1"/>
          <c:extLst>
            <c:ext xmlns:c16="http://schemas.microsoft.com/office/drawing/2014/chart" uri="{C3380CC4-5D6E-409C-BE32-E72D297353CC}">
              <c16:uniqueId val="{00000001-F56A-474F-A6F9-0FD20656D16D}"/>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pct'!$N$2:$N$67</c:f>
              <c:numCache>
                <c:formatCode>0.0%</c:formatCode>
                <c:ptCount val="66"/>
                <c:pt idx="0">
                  <c:v>5.0666261336575975E-5</c:v>
                </c:pt>
                <c:pt idx="1">
                  <c:v>1.0133252267315195E-4</c:v>
                </c:pt>
                <c:pt idx="2">
                  <c:v>2.026650453463039E-4</c:v>
                </c:pt>
                <c:pt idx="3">
                  <c:v>5.5732887470233568E-4</c:v>
                </c:pt>
                <c:pt idx="4">
                  <c:v>9.6265896539494348E-4</c:v>
                </c:pt>
                <c:pt idx="5">
                  <c:v>1.1653240107412474E-3</c:v>
                </c:pt>
                <c:pt idx="6">
                  <c:v>2.6346455895019509E-3</c:v>
                </c:pt>
                <c:pt idx="7">
                  <c:v>3.9519683842529256E-3</c:v>
                </c:pt>
                <c:pt idx="8">
                  <c:v>8.7145969498910684E-3</c:v>
                </c:pt>
                <c:pt idx="9">
                  <c:v>1.3325226731519481E-2</c:v>
                </c:pt>
                <c:pt idx="10">
                  <c:v>1.7783857729138167E-2</c:v>
                </c:pt>
                <c:pt idx="11">
                  <c:v>2.366114404418098E-2</c:v>
                </c:pt>
                <c:pt idx="12">
                  <c:v>2.4674469270912498E-2</c:v>
                </c:pt>
                <c:pt idx="13">
                  <c:v>3.1311749506003954E-2</c:v>
                </c:pt>
                <c:pt idx="14">
                  <c:v>3.8607691138470894E-2</c:v>
                </c:pt>
                <c:pt idx="15">
                  <c:v>4.1343669250645997E-2</c:v>
                </c:pt>
                <c:pt idx="16">
                  <c:v>4.4991640066879467E-2</c:v>
                </c:pt>
                <c:pt idx="17">
                  <c:v>4.5700967725591526E-2</c:v>
                </c:pt>
                <c:pt idx="18">
                  <c:v>4.7068956781679078E-2</c:v>
                </c:pt>
                <c:pt idx="19">
                  <c:v>4.9399604803161572E-2</c:v>
                </c:pt>
                <c:pt idx="20">
                  <c:v>4.8386279576430054E-2</c:v>
                </c:pt>
                <c:pt idx="21">
                  <c:v>4.9196939757815271E-2</c:v>
                </c:pt>
                <c:pt idx="22">
                  <c:v>4.169833308000203E-2</c:v>
                </c:pt>
                <c:pt idx="23">
                  <c:v>4.0127678978568171E-2</c:v>
                </c:pt>
                <c:pt idx="24">
                  <c:v>4.2660992045396973E-2</c:v>
                </c:pt>
                <c:pt idx="25">
                  <c:v>3.7543699650402794E-2</c:v>
                </c:pt>
                <c:pt idx="26">
                  <c:v>3.9063687490500078E-2</c:v>
                </c:pt>
                <c:pt idx="27">
                  <c:v>3.3085068652784114E-2</c:v>
                </c:pt>
                <c:pt idx="28">
                  <c:v>3.1615747074023405E-2</c:v>
                </c:pt>
                <c:pt idx="29">
                  <c:v>2.8170441303136243E-2</c:v>
                </c:pt>
                <c:pt idx="30">
                  <c:v>2.8626437655165426E-2</c:v>
                </c:pt>
                <c:pt idx="31">
                  <c:v>2.9183766529867761E-2</c:v>
                </c:pt>
                <c:pt idx="32">
                  <c:v>2.1634493590717941E-2</c:v>
                </c:pt>
                <c:pt idx="33">
                  <c:v>1.9253179307898872E-2</c:v>
                </c:pt>
                <c:pt idx="34">
                  <c:v>1.5047879616963064E-2</c:v>
                </c:pt>
                <c:pt idx="35">
                  <c:v>1.4389218219587576E-2</c:v>
                </c:pt>
                <c:pt idx="36">
                  <c:v>1.3375892992856056E-2</c:v>
                </c:pt>
                <c:pt idx="37">
                  <c:v>1.0386583573998074E-2</c:v>
                </c:pt>
                <c:pt idx="38">
                  <c:v>8.6639306885544914E-3</c:v>
                </c:pt>
                <c:pt idx="39">
                  <c:v>8.8665957339007957E-3</c:v>
                </c:pt>
                <c:pt idx="40">
                  <c:v>5.8772863150428128E-3</c:v>
                </c:pt>
                <c:pt idx="41">
                  <c:v>6.4852814510817248E-3</c:v>
                </c:pt>
                <c:pt idx="42">
                  <c:v>5.8772863150428128E-3</c:v>
                </c:pt>
                <c:pt idx="43">
                  <c:v>4.205299690935806E-3</c:v>
                </c:pt>
                <c:pt idx="44">
                  <c:v>4.6106297816284137E-3</c:v>
                </c:pt>
                <c:pt idx="45">
                  <c:v>3.5466382935603184E-3</c:v>
                </c:pt>
                <c:pt idx="46">
                  <c:v>2.4826468054922226E-3</c:v>
                </c:pt>
                <c:pt idx="47">
                  <c:v>1.9759841921264628E-3</c:v>
                </c:pt>
                <c:pt idx="48">
                  <c:v>2.2799817601459188E-3</c:v>
                </c:pt>
                <c:pt idx="49">
                  <c:v>1.671986624107007E-3</c:v>
                </c:pt>
                <c:pt idx="50">
                  <c:v>8.106601813852156E-4</c:v>
                </c:pt>
                <c:pt idx="51">
                  <c:v>1.0133252267315194E-3</c:v>
                </c:pt>
                <c:pt idx="52">
                  <c:v>7.5999392004863964E-4</c:v>
                </c:pt>
                <c:pt idx="53">
                  <c:v>3.5466382935603184E-4</c:v>
                </c:pt>
                <c:pt idx="54">
                  <c:v>1.5199878400972791E-4</c:v>
                </c:pt>
                <c:pt idx="55">
                  <c:v>3.5466382935603184E-4</c:v>
                </c:pt>
                <c:pt idx="56">
                  <c:v>5.0666261336575975E-5</c:v>
                </c:pt>
                <c:pt idx="57">
                  <c:v>1.0133252267315195E-4</c:v>
                </c:pt>
                <c:pt idx="58">
                  <c:v>0</c:v>
                </c:pt>
                <c:pt idx="59">
                  <c:v>5.0666261336575975E-5</c:v>
                </c:pt>
                <c:pt idx="60">
                  <c:v>1.0133252267315195E-4</c:v>
                </c:pt>
                <c:pt idx="61">
                  <c:v>5.0666261336575975E-5</c:v>
                </c:pt>
                <c:pt idx="62">
                  <c:v>0</c:v>
                </c:pt>
                <c:pt idx="63">
                  <c:v>0</c:v>
                </c:pt>
                <c:pt idx="64">
                  <c:v>0</c:v>
                </c:pt>
                <c:pt idx="65">
                  <c:v>0</c:v>
                </c:pt>
              </c:numCache>
            </c:numRef>
          </c:val>
          <c:extLst>
            <c:ext xmlns:c16="http://schemas.microsoft.com/office/drawing/2014/chart" uri="{C3380CC4-5D6E-409C-BE32-E72D297353CC}">
              <c16:uniqueId val="{00000000-001D-4001-9315-C8C655AF2CE7}"/>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faculty'!$N$8:$N$73</c:f>
              <c:numCache>
                <c:formatCode>0.00%</c:formatCode>
                <c:ptCount val="66"/>
                <c:pt idx="0">
                  <c:v>2.9999999999999997E-4</c:v>
                </c:pt>
                <c:pt idx="1">
                  <c:v>4.0000000000000002E-4</c:v>
                </c:pt>
                <c:pt idx="2">
                  <c:v>1E-3</c:v>
                </c:pt>
                <c:pt idx="3">
                  <c:v>1.6999999999999999E-3</c:v>
                </c:pt>
                <c:pt idx="4">
                  <c:v>4.0000000000000001E-3</c:v>
                </c:pt>
                <c:pt idx="5">
                  <c:v>6.8999999999999999E-3</c:v>
                </c:pt>
                <c:pt idx="6">
                  <c:v>1.04E-2</c:v>
                </c:pt>
                <c:pt idx="7">
                  <c:v>1.41E-2</c:v>
                </c:pt>
                <c:pt idx="8">
                  <c:v>1.9699999999999999E-2</c:v>
                </c:pt>
                <c:pt idx="9">
                  <c:v>2.5000000000000001E-2</c:v>
                </c:pt>
                <c:pt idx="10">
                  <c:v>2.9399999999999999E-2</c:v>
                </c:pt>
                <c:pt idx="11">
                  <c:v>3.2899999999999999E-2</c:v>
                </c:pt>
                <c:pt idx="12">
                  <c:v>3.4799999999999998E-2</c:v>
                </c:pt>
                <c:pt idx="13">
                  <c:v>3.6600000000000001E-2</c:v>
                </c:pt>
                <c:pt idx="14">
                  <c:v>3.9E-2</c:v>
                </c:pt>
                <c:pt idx="15">
                  <c:v>3.8199999999999998E-2</c:v>
                </c:pt>
                <c:pt idx="16">
                  <c:v>4.1099999999999998E-2</c:v>
                </c:pt>
                <c:pt idx="17">
                  <c:v>4.1300000000000003E-2</c:v>
                </c:pt>
                <c:pt idx="18">
                  <c:v>4.1500000000000002E-2</c:v>
                </c:pt>
                <c:pt idx="19">
                  <c:v>4.2099999999999999E-2</c:v>
                </c:pt>
                <c:pt idx="20">
                  <c:v>4.0500000000000001E-2</c:v>
                </c:pt>
                <c:pt idx="21">
                  <c:v>3.9899999999999998E-2</c:v>
                </c:pt>
                <c:pt idx="22">
                  <c:v>3.6400000000000002E-2</c:v>
                </c:pt>
                <c:pt idx="23">
                  <c:v>3.4099999999999998E-2</c:v>
                </c:pt>
                <c:pt idx="24">
                  <c:v>3.3599999999999998E-2</c:v>
                </c:pt>
                <c:pt idx="25">
                  <c:v>3.1899999999999998E-2</c:v>
                </c:pt>
                <c:pt idx="26">
                  <c:v>3.1899999999999998E-2</c:v>
                </c:pt>
                <c:pt idx="27">
                  <c:v>2.8899999999999999E-2</c:v>
                </c:pt>
                <c:pt idx="28">
                  <c:v>2.4199999999999999E-2</c:v>
                </c:pt>
                <c:pt idx="29">
                  <c:v>2.35E-2</c:v>
                </c:pt>
                <c:pt idx="30">
                  <c:v>2.3900000000000001E-2</c:v>
                </c:pt>
                <c:pt idx="31">
                  <c:v>2.3E-2</c:v>
                </c:pt>
                <c:pt idx="32">
                  <c:v>1.9400000000000001E-2</c:v>
                </c:pt>
                <c:pt idx="33">
                  <c:v>1.72E-2</c:v>
                </c:pt>
                <c:pt idx="34">
                  <c:v>1.46E-2</c:v>
                </c:pt>
                <c:pt idx="35">
                  <c:v>1.5100000000000001E-2</c:v>
                </c:pt>
                <c:pt idx="36">
                  <c:v>1.3100000000000001E-2</c:v>
                </c:pt>
                <c:pt idx="37">
                  <c:v>1.23E-2</c:v>
                </c:pt>
                <c:pt idx="38">
                  <c:v>1.0999999999999999E-2</c:v>
                </c:pt>
                <c:pt idx="39">
                  <c:v>9.9000000000000008E-3</c:v>
                </c:pt>
                <c:pt idx="40">
                  <c:v>7.7000000000000002E-3</c:v>
                </c:pt>
                <c:pt idx="41">
                  <c:v>7.3000000000000001E-3</c:v>
                </c:pt>
                <c:pt idx="42">
                  <c:v>6.7000000000000002E-3</c:v>
                </c:pt>
                <c:pt idx="43">
                  <c:v>6.1000000000000004E-3</c:v>
                </c:pt>
                <c:pt idx="44">
                  <c:v>4.7999999999999996E-3</c:v>
                </c:pt>
                <c:pt idx="45">
                  <c:v>4.3E-3</c:v>
                </c:pt>
                <c:pt idx="46">
                  <c:v>3.5999999999999999E-3</c:v>
                </c:pt>
                <c:pt idx="47">
                  <c:v>2.8999999999999998E-3</c:v>
                </c:pt>
                <c:pt idx="48">
                  <c:v>2.7000000000000001E-3</c:v>
                </c:pt>
                <c:pt idx="49">
                  <c:v>2.2000000000000001E-3</c:v>
                </c:pt>
                <c:pt idx="50">
                  <c:v>1.6000000000000001E-3</c:v>
                </c:pt>
                <c:pt idx="51">
                  <c:v>1.2999999999999999E-3</c:v>
                </c:pt>
                <c:pt idx="52">
                  <c:v>1E-3</c:v>
                </c:pt>
                <c:pt idx="53">
                  <c:v>6.9999999999999999E-4</c:v>
                </c:pt>
                <c:pt idx="54">
                  <c:v>5.0000000000000001E-4</c:v>
                </c:pt>
                <c:pt idx="55">
                  <c:v>4.0000000000000002E-4</c:v>
                </c:pt>
                <c:pt idx="56">
                  <c:v>2.9999999999999997E-4</c:v>
                </c:pt>
                <c:pt idx="57">
                  <c:v>2.0000000000000001E-4</c:v>
                </c:pt>
                <c:pt idx="58">
                  <c:v>2.0000000000000001E-4</c:v>
                </c:pt>
                <c:pt idx="59">
                  <c:v>2.0000000000000001E-4</c:v>
                </c:pt>
                <c:pt idx="60">
                  <c:v>1E-4</c:v>
                </c:pt>
                <c:pt idx="61">
                  <c:v>1E-4</c:v>
                </c:pt>
                <c:pt idx="62">
                  <c:v>1E-4</c:v>
                </c:pt>
                <c:pt idx="63">
                  <c:v>1E-4</c:v>
                </c:pt>
                <c:pt idx="64">
                  <c:v>1E-4</c:v>
                </c:pt>
                <c:pt idx="65">
                  <c:v>0</c:v>
                </c:pt>
              </c:numCache>
            </c:numRef>
          </c:val>
          <c:smooth val="1"/>
          <c:extLst>
            <c:ext xmlns:c16="http://schemas.microsoft.com/office/drawing/2014/chart" uri="{C3380CC4-5D6E-409C-BE32-E72D297353CC}">
              <c16:uniqueId val="{00000001-001D-4001-9315-C8C655AF2CE7}"/>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pct'!$O$2:$O$67</c:f>
              <c:numCache>
                <c:formatCode>0.0%</c:formatCode>
                <c:ptCount val="66"/>
                <c:pt idx="0">
                  <c:v>4.8835278605264445E-5</c:v>
                </c:pt>
                <c:pt idx="1">
                  <c:v>4.8835278605264445E-5</c:v>
                </c:pt>
                <c:pt idx="2">
                  <c:v>9.7670557210528889E-5</c:v>
                </c:pt>
                <c:pt idx="3">
                  <c:v>2.9301167163158664E-4</c:v>
                </c:pt>
                <c:pt idx="4">
                  <c:v>8.7903501489475992E-4</c:v>
                </c:pt>
                <c:pt idx="5">
                  <c:v>1.660399472578991E-3</c:v>
                </c:pt>
                <c:pt idx="6">
                  <c:v>1.9534111442105779E-3</c:v>
                </c:pt>
                <c:pt idx="7">
                  <c:v>4.6881867461053862E-3</c:v>
                </c:pt>
                <c:pt idx="8">
                  <c:v>6.4950920545001709E-3</c:v>
                </c:pt>
                <c:pt idx="9">
                  <c:v>1.1866972701079259E-2</c:v>
                </c:pt>
                <c:pt idx="10">
                  <c:v>1.6115641939737267E-2</c:v>
                </c:pt>
                <c:pt idx="11">
                  <c:v>2.2513063437026908E-2</c:v>
                </c:pt>
                <c:pt idx="12">
                  <c:v>2.749426185476388E-2</c:v>
                </c:pt>
                <c:pt idx="13">
                  <c:v>2.9350002441763931E-2</c:v>
                </c:pt>
                <c:pt idx="14">
                  <c:v>3.4087024466474582E-2</c:v>
                </c:pt>
                <c:pt idx="15">
                  <c:v>4.131464570005372E-2</c:v>
                </c:pt>
                <c:pt idx="16">
                  <c:v>4.2828539336816913E-2</c:v>
                </c:pt>
                <c:pt idx="17">
                  <c:v>4.4537774088001171E-2</c:v>
                </c:pt>
                <c:pt idx="18">
                  <c:v>4.5709820774527517E-2</c:v>
                </c:pt>
                <c:pt idx="19">
                  <c:v>4.6051667724764371E-2</c:v>
                </c:pt>
                <c:pt idx="20">
                  <c:v>4.8835278605264446E-2</c:v>
                </c:pt>
                <c:pt idx="21">
                  <c:v>4.8151584704790744E-2</c:v>
                </c:pt>
                <c:pt idx="22">
                  <c:v>4.8151584704790744E-2</c:v>
                </c:pt>
                <c:pt idx="23">
                  <c:v>4.1851833764711625E-2</c:v>
                </c:pt>
                <c:pt idx="24">
                  <c:v>3.8531034819553646E-2</c:v>
                </c:pt>
                <c:pt idx="25">
                  <c:v>4.0093763734922107E-2</c:v>
                </c:pt>
                <c:pt idx="26">
                  <c:v>3.5356741710211456E-2</c:v>
                </c:pt>
                <c:pt idx="27">
                  <c:v>3.8628705376764175E-2</c:v>
                </c:pt>
                <c:pt idx="28">
                  <c:v>3.1938272207842948E-2</c:v>
                </c:pt>
                <c:pt idx="29">
                  <c:v>3.0277872735263955E-2</c:v>
                </c:pt>
                <c:pt idx="30">
                  <c:v>2.671289739707965E-2</c:v>
                </c:pt>
                <c:pt idx="31">
                  <c:v>2.7250085461737558E-2</c:v>
                </c:pt>
                <c:pt idx="32">
                  <c:v>2.7396591297553351E-2</c:v>
                </c:pt>
                <c:pt idx="33">
                  <c:v>2.0022464228158423E-2</c:v>
                </c:pt>
                <c:pt idx="34">
                  <c:v>1.8410900034184694E-2</c:v>
                </c:pt>
                <c:pt idx="35">
                  <c:v>1.4455242467158276E-2</c:v>
                </c:pt>
                <c:pt idx="36">
                  <c:v>1.3380866337842457E-2</c:v>
                </c:pt>
                <c:pt idx="37">
                  <c:v>1.2208819651316111E-2</c:v>
                </c:pt>
                <c:pt idx="38">
                  <c:v>8.9856912633686573E-3</c:v>
                </c:pt>
                <c:pt idx="39">
                  <c:v>7.6671387410265175E-3</c:v>
                </c:pt>
                <c:pt idx="40">
                  <c:v>7.9113151340528404E-3</c:v>
                </c:pt>
                <c:pt idx="41">
                  <c:v>4.9323631391317091E-3</c:v>
                </c:pt>
                <c:pt idx="42">
                  <c:v>5.3718806465790888E-3</c:v>
                </c:pt>
                <c:pt idx="43">
                  <c:v>5.2253748107632956E-3</c:v>
                </c:pt>
                <c:pt idx="44">
                  <c:v>3.6626458953948333E-3</c:v>
                </c:pt>
                <c:pt idx="45">
                  <c:v>3.7603164526053621E-3</c:v>
                </c:pt>
                <c:pt idx="46">
                  <c:v>2.9789519949211312E-3</c:v>
                </c:pt>
                <c:pt idx="47">
                  <c:v>2.1975875372368999E-3</c:v>
                </c:pt>
                <c:pt idx="48">
                  <c:v>1.8557405870000489E-3</c:v>
                </c:pt>
                <c:pt idx="49">
                  <c:v>1.5627289153684622E-3</c:v>
                </c:pt>
                <c:pt idx="50">
                  <c:v>1.1720466865263466E-3</c:v>
                </c:pt>
                <c:pt idx="51">
                  <c:v>7.325291790789666E-4</c:v>
                </c:pt>
                <c:pt idx="52">
                  <c:v>6.836939004737022E-4</c:v>
                </c:pt>
                <c:pt idx="53">
                  <c:v>7.325291790789666E-4</c:v>
                </c:pt>
                <c:pt idx="54">
                  <c:v>1.4650583581579332E-4</c:v>
                </c:pt>
                <c:pt idx="55">
                  <c:v>1.4650583581579332E-4</c:v>
                </c:pt>
                <c:pt idx="56">
                  <c:v>2.4417639302632224E-4</c:v>
                </c:pt>
                <c:pt idx="57">
                  <c:v>4.8835278605264445E-5</c:v>
                </c:pt>
                <c:pt idx="58">
                  <c:v>9.7670557210528889E-5</c:v>
                </c:pt>
                <c:pt idx="59">
                  <c:v>0</c:v>
                </c:pt>
                <c:pt idx="60">
                  <c:v>4.8835278605264445E-5</c:v>
                </c:pt>
                <c:pt idx="61">
                  <c:v>9.7670557210528889E-5</c:v>
                </c:pt>
                <c:pt idx="62">
                  <c:v>4.8835278605264445E-5</c:v>
                </c:pt>
                <c:pt idx="63">
                  <c:v>0</c:v>
                </c:pt>
                <c:pt idx="64">
                  <c:v>0</c:v>
                </c:pt>
                <c:pt idx="65">
                  <c:v>0</c:v>
                </c:pt>
              </c:numCache>
            </c:numRef>
          </c:val>
          <c:extLst>
            <c:ext xmlns:c16="http://schemas.microsoft.com/office/drawing/2014/chart" uri="{C3380CC4-5D6E-409C-BE32-E72D297353CC}">
              <c16:uniqueId val="{00000000-01C8-4A35-A004-BD8F77182FFB}"/>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faculty'!$O$8:$O$73</c:f>
              <c:numCache>
                <c:formatCode>0.00%</c:formatCode>
                <c:ptCount val="66"/>
                <c:pt idx="0">
                  <c:v>2.9999999999999997E-4</c:v>
                </c:pt>
                <c:pt idx="1">
                  <c:v>5.0000000000000001E-4</c:v>
                </c:pt>
                <c:pt idx="2">
                  <c:v>8.9999999999999998E-4</c:v>
                </c:pt>
                <c:pt idx="3">
                  <c:v>1.8E-3</c:v>
                </c:pt>
                <c:pt idx="4">
                  <c:v>3.7000000000000002E-3</c:v>
                </c:pt>
                <c:pt idx="5">
                  <c:v>7.0000000000000001E-3</c:v>
                </c:pt>
                <c:pt idx="6">
                  <c:v>1.04E-2</c:v>
                </c:pt>
                <c:pt idx="7">
                  <c:v>1.47E-2</c:v>
                </c:pt>
                <c:pt idx="8">
                  <c:v>1.8200000000000001E-2</c:v>
                </c:pt>
                <c:pt idx="9">
                  <c:v>2.3E-2</c:v>
                </c:pt>
                <c:pt idx="10">
                  <c:v>2.7900000000000001E-2</c:v>
                </c:pt>
                <c:pt idx="11">
                  <c:v>3.15E-2</c:v>
                </c:pt>
                <c:pt idx="12">
                  <c:v>3.4299999999999997E-2</c:v>
                </c:pt>
                <c:pt idx="13">
                  <c:v>3.5700000000000003E-2</c:v>
                </c:pt>
                <c:pt idx="14">
                  <c:v>3.6700000000000003E-2</c:v>
                </c:pt>
                <c:pt idx="15">
                  <c:v>3.8800000000000001E-2</c:v>
                </c:pt>
                <c:pt idx="16">
                  <c:v>3.8399999999999997E-2</c:v>
                </c:pt>
                <c:pt idx="17">
                  <c:v>4.0399999999999998E-2</c:v>
                </c:pt>
                <c:pt idx="18">
                  <c:v>4.0599999999999997E-2</c:v>
                </c:pt>
                <c:pt idx="19">
                  <c:v>4.0399999999999998E-2</c:v>
                </c:pt>
                <c:pt idx="20">
                  <c:v>4.1200000000000001E-2</c:v>
                </c:pt>
                <c:pt idx="21">
                  <c:v>3.9399999999999998E-2</c:v>
                </c:pt>
                <c:pt idx="22">
                  <c:v>3.8800000000000001E-2</c:v>
                </c:pt>
                <c:pt idx="23">
                  <c:v>3.5400000000000001E-2</c:v>
                </c:pt>
                <c:pt idx="24">
                  <c:v>3.3000000000000002E-2</c:v>
                </c:pt>
                <c:pt idx="25">
                  <c:v>3.2300000000000002E-2</c:v>
                </c:pt>
                <c:pt idx="26">
                  <c:v>3.1E-2</c:v>
                </c:pt>
                <c:pt idx="27">
                  <c:v>3.09E-2</c:v>
                </c:pt>
                <c:pt idx="28">
                  <c:v>2.7699999999999999E-2</c:v>
                </c:pt>
                <c:pt idx="29">
                  <c:v>2.3400000000000001E-2</c:v>
                </c:pt>
                <c:pt idx="30">
                  <c:v>2.2499999999999999E-2</c:v>
                </c:pt>
                <c:pt idx="31">
                  <c:v>2.3E-2</c:v>
                </c:pt>
                <c:pt idx="32">
                  <c:v>2.1999999999999999E-2</c:v>
                </c:pt>
                <c:pt idx="33">
                  <c:v>1.8599999999999998E-2</c:v>
                </c:pt>
                <c:pt idx="34">
                  <c:v>1.6299999999999999E-2</c:v>
                </c:pt>
                <c:pt idx="35">
                  <c:v>1.38E-2</c:v>
                </c:pt>
                <c:pt idx="36">
                  <c:v>1.4E-2</c:v>
                </c:pt>
                <c:pt idx="37">
                  <c:v>1.23E-2</c:v>
                </c:pt>
                <c:pt idx="38">
                  <c:v>1.1299999999999999E-2</c:v>
                </c:pt>
                <c:pt idx="39">
                  <c:v>0.01</c:v>
                </c:pt>
                <c:pt idx="40">
                  <c:v>8.8000000000000005E-3</c:v>
                </c:pt>
                <c:pt idx="41">
                  <c:v>7.0000000000000001E-3</c:v>
                </c:pt>
                <c:pt idx="42">
                  <c:v>6.4999999999999997E-3</c:v>
                </c:pt>
                <c:pt idx="43">
                  <c:v>5.7999999999999996E-3</c:v>
                </c:pt>
                <c:pt idx="44">
                  <c:v>5.4999999999999997E-3</c:v>
                </c:pt>
                <c:pt idx="45">
                  <c:v>4.1000000000000003E-3</c:v>
                </c:pt>
                <c:pt idx="46">
                  <c:v>3.8E-3</c:v>
                </c:pt>
                <c:pt idx="47">
                  <c:v>3.2000000000000002E-3</c:v>
                </c:pt>
                <c:pt idx="48">
                  <c:v>2.5999999999999999E-3</c:v>
                </c:pt>
                <c:pt idx="49">
                  <c:v>2.5000000000000001E-3</c:v>
                </c:pt>
                <c:pt idx="50">
                  <c:v>1.9E-3</c:v>
                </c:pt>
                <c:pt idx="51">
                  <c:v>1.4E-3</c:v>
                </c:pt>
                <c:pt idx="52">
                  <c:v>1.1999999999999999E-3</c:v>
                </c:pt>
                <c:pt idx="53">
                  <c:v>8.9999999999999998E-4</c:v>
                </c:pt>
                <c:pt idx="54">
                  <c:v>6.9999999999999999E-4</c:v>
                </c:pt>
                <c:pt idx="55">
                  <c:v>4.0000000000000002E-4</c:v>
                </c:pt>
                <c:pt idx="56">
                  <c:v>2.9999999999999997E-4</c:v>
                </c:pt>
                <c:pt idx="57">
                  <c:v>2.0000000000000001E-4</c:v>
                </c:pt>
                <c:pt idx="58">
                  <c:v>2.0000000000000001E-4</c:v>
                </c:pt>
                <c:pt idx="59">
                  <c:v>2.0000000000000001E-4</c:v>
                </c:pt>
                <c:pt idx="60">
                  <c:v>2.0000000000000001E-4</c:v>
                </c:pt>
                <c:pt idx="61">
                  <c:v>1E-4</c:v>
                </c:pt>
                <c:pt idx="62">
                  <c:v>1E-4</c:v>
                </c:pt>
                <c:pt idx="63">
                  <c:v>1E-4</c:v>
                </c:pt>
                <c:pt idx="64">
                  <c:v>1E-4</c:v>
                </c:pt>
                <c:pt idx="65">
                  <c:v>1E-4</c:v>
                </c:pt>
              </c:numCache>
            </c:numRef>
          </c:val>
          <c:smooth val="1"/>
          <c:extLst>
            <c:ext xmlns:c16="http://schemas.microsoft.com/office/drawing/2014/chart" uri="{C3380CC4-5D6E-409C-BE32-E72D297353CC}">
              <c16:uniqueId val="{00000001-01C8-4A35-A004-BD8F77182FFB}"/>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pct'!$P$2:$P$67</c:f>
              <c:numCache>
                <c:formatCode>0.0%</c:formatCode>
                <c:ptCount val="66"/>
                <c:pt idx="0">
                  <c:v>0</c:v>
                </c:pt>
                <c:pt idx="1">
                  <c:v>4.6866944743872144E-5</c:v>
                </c:pt>
                <c:pt idx="2">
                  <c:v>1.8746777897548858E-4</c:v>
                </c:pt>
                <c:pt idx="3">
                  <c:v>2.8120166846323287E-4</c:v>
                </c:pt>
                <c:pt idx="4">
                  <c:v>7.0300417115808219E-4</c:v>
                </c:pt>
                <c:pt idx="5">
                  <c:v>1.7809439002671415E-3</c:v>
                </c:pt>
                <c:pt idx="6">
                  <c:v>2.9526175188639451E-3</c:v>
                </c:pt>
                <c:pt idx="7">
                  <c:v>4.171158082204621E-3</c:v>
                </c:pt>
                <c:pt idx="8">
                  <c:v>6.3739044851666123E-3</c:v>
                </c:pt>
                <c:pt idx="9">
                  <c:v>8.5766508881286035E-3</c:v>
                </c:pt>
                <c:pt idx="10">
                  <c:v>1.5325490931246192E-2</c:v>
                </c:pt>
                <c:pt idx="11">
                  <c:v>2.0902657355766976E-2</c:v>
                </c:pt>
                <c:pt idx="12">
                  <c:v>2.6011154332849042E-2</c:v>
                </c:pt>
                <c:pt idx="13">
                  <c:v>3.0135445470309791E-2</c:v>
                </c:pt>
                <c:pt idx="14">
                  <c:v>3.1728921591601442E-2</c:v>
                </c:pt>
                <c:pt idx="15">
                  <c:v>3.7024886347658999E-2</c:v>
                </c:pt>
                <c:pt idx="16">
                  <c:v>4.2227117214228803E-2</c:v>
                </c:pt>
                <c:pt idx="17">
                  <c:v>4.3820593335520457E-2</c:v>
                </c:pt>
                <c:pt idx="18">
                  <c:v>4.3726859446032711E-2</c:v>
                </c:pt>
                <c:pt idx="19">
                  <c:v>4.5132867788348879E-2</c:v>
                </c:pt>
                <c:pt idx="20">
                  <c:v>4.4523597506678537E-2</c:v>
                </c:pt>
                <c:pt idx="21">
                  <c:v>4.6960678633359891E-2</c:v>
                </c:pt>
                <c:pt idx="22">
                  <c:v>4.7288747246566995E-2</c:v>
                </c:pt>
                <c:pt idx="23">
                  <c:v>4.7616815859774099E-2</c:v>
                </c:pt>
                <c:pt idx="24">
                  <c:v>4.0446173313961664E-2</c:v>
                </c:pt>
                <c:pt idx="25">
                  <c:v>3.8196559966255803E-2</c:v>
                </c:pt>
                <c:pt idx="26">
                  <c:v>3.8899564137413883E-2</c:v>
                </c:pt>
                <c:pt idx="27">
                  <c:v>3.5009607723672495E-2</c:v>
                </c:pt>
                <c:pt idx="28">
                  <c:v>3.6696817734451888E-2</c:v>
                </c:pt>
                <c:pt idx="29">
                  <c:v>2.9760509912358814E-2</c:v>
                </c:pt>
                <c:pt idx="30">
                  <c:v>2.9104372685944603E-2</c:v>
                </c:pt>
                <c:pt idx="31">
                  <c:v>2.6667291559263253E-2</c:v>
                </c:pt>
                <c:pt idx="32">
                  <c:v>2.5308150161690961E-2</c:v>
                </c:pt>
                <c:pt idx="33">
                  <c:v>2.619862211182453E-2</c:v>
                </c:pt>
                <c:pt idx="34">
                  <c:v>1.9168580400243707E-2</c:v>
                </c:pt>
                <c:pt idx="35">
                  <c:v>1.7106434831513334E-2</c:v>
                </c:pt>
                <c:pt idx="36">
                  <c:v>1.3685147865210667E-2</c:v>
                </c:pt>
                <c:pt idx="37">
                  <c:v>1.1716736185968036E-2</c:v>
                </c:pt>
                <c:pt idx="38">
                  <c:v>1.1248066738529315E-2</c:v>
                </c:pt>
                <c:pt idx="39">
                  <c:v>8.4360500538969863E-3</c:v>
                </c:pt>
                <c:pt idx="40">
                  <c:v>7.0300417115808219E-3</c:v>
                </c:pt>
                <c:pt idx="41">
                  <c:v>7.451844214275671E-3</c:v>
                </c:pt>
                <c:pt idx="42">
                  <c:v>4.5929605848994701E-3</c:v>
                </c:pt>
                <c:pt idx="43">
                  <c:v>4.6398275296433422E-3</c:v>
                </c:pt>
                <c:pt idx="44">
                  <c:v>4.5929605848994701E-3</c:v>
                </c:pt>
                <c:pt idx="45">
                  <c:v>3.0932183530955619E-3</c:v>
                </c:pt>
                <c:pt idx="46">
                  <c:v>2.8120166846323288E-3</c:v>
                </c:pt>
                <c:pt idx="47">
                  <c:v>2.6245489056568403E-3</c:v>
                </c:pt>
                <c:pt idx="48">
                  <c:v>1.6403430660355252E-3</c:v>
                </c:pt>
                <c:pt idx="49">
                  <c:v>1.4060083423161644E-3</c:v>
                </c:pt>
                <c:pt idx="50">
                  <c:v>1.3591413975722923E-3</c:v>
                </c:pt>
                <c:pt idx="51">
                  <c:v>9.8420583962131511E-4</c:v>
                </c:pt>
                <c:pt idx="52">
                  <c:v>6.5613722641421008E-4</c:v>
                </c:pt>
                <c:pt idx="53">
                  <c:v>5.6240333692646573E-4</c:v>
                </c:pt>
                <c:pt idx="54">
                  <c:v>6.0927028167033796E-4</c:v>
                </c:pt>
                <c:pt idx="55">
                  <c:v>4.6866944743872144E-5</c:v>
                </c:pt>
                <c:pt idx="56">
                  <c:v>1.8746777897548858E-4</c:v>
                </c:pt>
                <c:pt idx="57">
                  <c:v>2.3433472371936072E-4</c:v>
                </c:pt>
                <c:pt idx="58">
                  <c:v>4.6866944743872144E-5</c:v>
                </c:pt>
                <c:pt idx="59">
                  <c:v>9.3733889487744289E-5</c:v>
                </c:pt>
                <c:pt idx="60">
                  <c:v>0</c:v>
                </c:pt>
                <c:pt idx="61">
                  <c:v>0</c:v>
                </c:pt>
                <c:pt idx="62">
                  <c:v>4.6866944743872144E-5</c:v>
                </c:pt>
                <c:pt idx="63">
                  <c:v>9.3733889487744289E-5</c:v>
                </c:pt>
                <c:pt idx="64">
                  <c:v>0</c:v>
                </c:pt>
                <c:pt idx="65">
                  <c:v>0</c:v>
                </c:pt>
              </c:numCache>
            </c:numRef>
          </c:val>
          <c:extLst>
            <c:ext xmlns:c16="http://schemas.microsoft.com/office/drawing/2014/chart" uri="{C3380CC4-5D6E-409C-BE32-E72D297353CC}">
              <c16:uniqueId val="{00000000-5CFF-4D1B-817B-1E276BB099F6}"/>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faculty'!$P$8:$P$73</c:f>
              <c:numCache>
                <c:formatCode>0.00%</c:formatCode>
                <c:ptCount val="66"/>
                <c:pt idx="0">
                  <c:v>4.0000000000000002E-4</c:v>
                </c:pt>
                <c:pt idx="1">
                  <c:v>5.0000000000000001E-4</c:v>
                </c:pt>
                <c:pt idx="2">
                  <c:v>8.9999999999999998E-4</c:v>
                </c:pt>
                <c:pt idx="3">
                  <c:v>1.8E-3</c:v>
                </c:pt>
                <c:pt idx="4">
                  <c:v>3.5999999999999999E-3</c:v>
                </c:pt>
                <c:pt idx="5">
                  <c:v>7.1000000000000004E-3</c:v>
                </c:pt>
                <c:pt idx="6">
                  <c:v>1.0200000000000001E-2</c:v>
                </c:pt>
                <c:pt idx="7">
                  <c:v>1.47E-2</c:v>
                </c:pt>
                <c:pt idx="8">
                  <c:v>1.8800000000000001E-2</c:v>
                </c:pt>
                <c:pt idx="9">
                  <c:v>2.18E-2</c:v>
                </c:pt>
                <c:pt idx="10">
                  <c:v>2.63E-2</c:v>
                </c:pt>
                <c:pt idx="11">
                  <c:v>3.04E-2</c:v>
                </c:pt>
                <c:pt idx="12">
                  <c:v>3.3399999999999999E-2</c:v>
                </c:pt>
                <c:pt idx="13">
                  <c:v>3.5400000000000001E-2</c:v>
                </c:pt>
                <c:pt idx="14">
                  <c:v>3.6200000000000003E-2</c:v>
                </c:pt>
                <c:pt idx="15">
                  <c:v>3.6999999999999998E-2</c:v>
                </c:pt>
                <c:pt idx="16">
                  <c:v>3.8199999999999998E-2</c:v>
                </c:pt>
                <c:pt idx="17">
                  <c:v>3.8199999999999998E-2</c:v>
                </c:pt>
                <c:pt idx="18">
                  <c:v>3.9399999999999998E-2</c:v>
                </c:pt>
                <c:pt idx="19">
                  <c:v>3.9699999999999999E-2</c:v>
                </c:pt>
                <c:pt idx="20">
                  <c:v>3.9600000000000003E-2</c:v>
                </c:pt>
                <c:pt idx="21">
                  <c:v>4.0099999999999997E-2</c:v>
                </c:pt>
                <c:pt idx="22">
                  <c:v>3.8300000000000001E-2</c:v>
                </c:pt>
                <c:pt idx="23">
                  <c:v>3.7600000000000001E-2</c:v>
                </c:pt>
                <c:pt idx="24">
                  <c:v>3.4599999999999999E-2</c:v>
                </c:pt>
                <c:pt idx="25">
                  <c:v>3.2300000000000002E-2</c:v>
                </c:pt>
                <c:pt idx="26">
                  <c:v>3.1199999999999999E-2</c:v>
                </c:pt>
                <c:pt idx="27">
                  <c:v>3.0099999999999998E-2</c:v>
                </c:pt>
                <c:pt idx="28">
                  <c:v>2.9899999999999999E-2</c:v>
                </c:pt>
                <c:pt idx="29">
                  <c:v>2.6599999999999999E-2</c:v>
                </c:pt>
                <c:pt idx="30">
                  <c:v>2.24E-2</c:v>
                </c:pt>
                <c:pt idx="31">
                  <c:v>2.1600000000000001E-2</c:v>
                </c:pt>
                <c:pt idx="32">
                  <c:v>2.2100000000000002E-2</c:v>
                </c:pt>
                <c:pt idx="33">
                  <c:v>2.0799999999999999E-2</c:v>
                </c:pt>
                <c:pt idx="34">
                  <c:v>1.7600000000000001E-2</c:v>
                </c:pt>
                <c:pt idx="35">
                  <c:v>1.52E-2</c:v>
                </c:pt>
                <c:pt idx="36">
                  <c:v>1.26E-2</c:v>
                </c:pt>
                <c:pt idx="37">
                  <c:v>1.2999999999999999E-2</c:v>
                </c:pt>
                <c:pt idx="38">
                  <c:v>1.14E-2</c:v>
                </c:pt>
                <c:pt idx="39">
                  <c:v>1.0200000000000001E-2</c:v>
                </c:pt>
                <c:pt idx="40">
                  <c:v>8.8000000000000005E-3</c:v>
                </c:pt>
                <c:pt idx="41">
                  <c:v>7.7999999999999996E-3</c:v>
                </c:pt>
                <c:pt idx="42">
                  <c:v>6.1000000000000004E-3</c:v>
                </c:pt>
                <c:pt idx="43">
                  <c:v>5.7000000000000002E-3</c:v>
                </c:pt>
                <c:pt idx="44">
                  <c:v>5.0000000000000001E-3</c:v>
                </c:pt>
                <c:pt idx="45">
                  <c:v>4.7999999999999996E-3</c:v>
                </c:pt>
                <c:pt idx="46">
                  <c:v>3.5000000000000001E-3</c:v>
                </c:pt>
                <c:pt idx="47">
                  <c:v>3.2000000000000002E-3</c:v>
                </c:pt>
                <c:pt idx="48">
                  <c:v>2.8E-3</c:v>
                </c:pt>
                <c:pt idx="49">
                  <c:v>2.3E-3</c:v>
                </c:pt>
                <c:pt idx="50">
                  <c:v>2.2000000000000001E-3</c:v>
                </c:pt>
                <c:pt idx="51">
                  <c:v>1.6000000000000001E-3</c:v>
                </c:pt>
                <c:pt idx="52">
                  <c:v>1.1999999999999999E-3</c:v>
                </c:pt>
                <c:pt idx="53">
                  <c:v>1E-3</c:v>
                </c:pt>
                <c:pt idx="54">
                  <c:v>6.9999999999999999E-4</c:v>
                </c:pt>
                <c:pt idx="55">
                  <c:v>5.0000000000000001E-4</c:v>
                </c:pt>
                <c:pt idx="56">
                  <c:v>2.9999999999999997E-4</c:v>
                </c:pt>
                <c:pt idx="57">
                  <c:v>2.9999999999999997E-4</c:v>
                </c:pt>
                <c:pt idx="58">
                  <c:v>2.0000000000000001E-4</c:v>
                </c:pt>
                <c:pt idx="59">
                  <c:v>2.0000000000000001E-4</c:v>
                </c:pt>
                <c:pt idx="60">
                  <c:v>1E-4</c:v>
                </c:pt>
                <c:pt idx="61">
                  <c:v>1E-4</c:v>
                </c:pt>
                <c:pt idx="62">
                  <c:v>1E-4</c:v>
                </c:pt>
                <c:pt idx="63">
                  <c:v>0</c:v>
                </c:pt>
                <c:pt idx="64">
                  <c:v>1E-4</c:v>
                </c:pt>
                <c:pt idx="65">
                  <c:v>0</c:v>
                </c:pt>
              </c:numCache>
            </c:numRef>
          </c:val>
          <c:smooth val="1"/>
          <c:extLst>
            <c:ext xmlns:c16="http://schemas.microsoft.com/office/drawing/2014/chart" uri="{C3380CC4-5D6E-409C-BE32-E72D297353CC}">
              <c16:uniqueId val="{00000001-5CFF-4D1B-817B-1E276BB099F6}"/>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pct'!$Q$2:$Q$67</c:f>
              <c:numCache>
                <c:formatCode>0.0%</c:formatCode>
                <c:ptCount val="66"/>
                <c:pt idx="0">
                  <c:v>4.486719310839914E-5</c:v>
                </c:pt>
                <c:pt idx="1">
                  <c:v>4.486719310839914E-5</c:v>
                </c:pt>
                <c:pt idx="2">
                  <c:v>1.3460157932519741E-4</c:v>
                </c:pt>
                <c:pt idx="3">
                  <c:v>2.6920315865039483E-4</c:v>
                </c:pt>
                <c:pt idx="4">
                  <c:v>6.730078966259871E-4</c:v>
                </c:pt>
                <c:pt idx="5">
                  <c:v>9.4221105527638187E-4</c:v>
                </c:pt>
                <c:pt idx="6">
                  <c:v>2.1536252692031586E-3</c:v>
                </c:pt>
                <c:pt idx="7">
                  <c:v>4.4867193108399138E-3</c:v>
                </c:pt>
                <c:pt idx="8">
                  <c:v>6.3262742282842784E-3</c:v>
                </c:pt>
                <c:pt idx="9">
                  <c:v>9.8707824838478106E-3</c:v>
                </c:pt>
                <c:pt idx="10">
                  <c:v>1.2159009332376167E-2</c:v>
                </c:pt>
                <c:pt idx="11">
                  <c:v>1.9068557071069633E-2</c:v>
                </c:pt>
                <c:pt idx="12">
                  <c:v>2.5305096913137114E-2</c:v>
                </c:pt>
                <c:pt idx="13">
                  <c:v>2.9388011486001436E-2</c:v>
                </c:pt>
                <c:pt idx="14">
                  <c:v>3.3336324479540561E-2</c:v>
                </c:pt>
                <c:pt idx="15">
                  <c:v>3.3740129217516152E-2</c:v>
                </c:pt>
                <c:pt idx="16">
                  <c:v>3.8092246949030871E-2</c:v>
                </c:pt>
                <c:pt idx="17">
                  <c:v>4.1950825556353197E-2</c:v>
                </c:pt>
                <c:pt idx="18">
                  <c:v>4.3835247666905962E-2</c:v>
                </c:pt>
                <c:pt idx="19">
                  <c:v>4.379038047379756E-2</c:v>
                </c:pt>
                <c:pt idx="20">
                  <c:v>4.5674802584350326E-2</c:v>
                </c:pt>
                <c:pt idx="21">
                  <c:v>4.4194185211773152E-2</c:v>
                </c:pt>
                <c:pt idx="22">
                  <c:v>4.4687724335965545E-2</c:v>
                </c:pt>
                <c:pt idx="23">
                  <c:v>4.5899138549892318E-2</c:v>
                </c:pt>
                <c:pt idx="24">
                  <c:v>4.5136396267049531E-2</c:v>
                </c:pt>
                <c:pt idx="25">
                  <c:v>3.9303661162957644E-2</c:v>
                </c:pt>
                <c:pt idx="26">
                  <c:v>3.7419239052404879E-2</c:v>
                </c:pt>
                <c:pt idx="27">
                  <c:v>3.64770279971285E-2</c:v>
                </c:pt>
                <c:pt idx="28">
                  <c:v>3.3964465183058151E-2</c:v>
                </c:pt>
                <c:pt idx="29">
                  <c:v>3.4727207465900932E-2</c:v>
                </c:pt>
                <c:pt idx="30">
                  <c:v>2.8715003589375447E-2</c:v>
                </c:pt>
                <c:pt idx="31">
                  <c:v>2.8176597272074659E-2</c:v>
                </c:pt>
                <c:pt idx="32">
                  <c:v>2.5798636037329504E-2</c:v>
                </c:pt>
                <c:pt idx="33">
                  <c:v>2.4542354630294329E-2</c:v>
                </c:pt>
                <c:pt idx="34">
                  <c:v>2.4766690595836326E-2</c:v>
                </c:pt>
                <c:pt idx="35">
                  <c:v>1.8081478822684852E-2</c:v>
                </c:pt>
                <c:pt idx="36">
                  <c:v>1.5882986360373295E-2</c:v>
                </c:pt>
                <c:pt idx="37">
                  <c:v>1.2338478104809763E-2</c:v>
                </c:pt>
                <c:pt idx="38">
                  <c:v>1.0543790380473797E-2</c:v>
                </c:pt>
                <c:pt idx="39">
                  <c:v>1.0498923187365398E-2</c:v>
                </c:pt>
                <c:pt idx="40">
                  <c:v>7.7620244077530511E-3</c:v>
                </c:pt>
                <c:pt idx="41">
                  <c:v>6.371141421392678E-3</c:v>
                </c:pt>
                <c:pt idx="42">
                  <c:v>6.6403445800430729E-3</c:v>
                </c:pt>
                <c:pt idx="43">
                  <c:v>3.9034458004307249E-3</c:v>
                </c:pt>
                <c:pt idx="44">
                  <c:v>4.1726489590811202E-3</c:v>
                </c:pt>
                <c:pt idx="45">
                  <c:v>3.9034458004307249E-3</c:v>
                </c:pt>
                <c:pt idx="46">
                  <c:v>2.9612347451543433E-3</c:v>
                </c:pt>
                <c:pt idx="47">
                  <c:v>2.3779612347451544E-3</c:v>
                </c:pt>
                <c:pt idx="48">
                  <c:v>2.3330940416367552E-3</c:v>
                </c:pt>
                <c:pt idx="49">
                  <c:v>1.4806173725771716E-3</c:v>
                </c:pt>
                <c:pt idx="50">
                  <c:v>1.301148600143575E-3</c:v>
                </c:pt>
                <c:pt idx="51">
                  <c:v>1.2114142139267768E-3</c:v>
                </c:pt>
                <c:pt idx="52">
                  <c:v>8.9734386216798272E-4</c:v>
                </c:pt>
                <c:pt idx="53">
                  <c:v>4.4867193108399136E-4</c:v>
                </c:pt>
                <c:pt idx="54">
                  <c:v>6.730078966259871E-4</c:v>
                </c:pt>
                <c:pt idx="55">
                  <c:v>4.4867193108399136E-4</c:v>
                </c:pt>
                <c:pt idx="56">
                  <c:v>4.486719310839914E-5</c:v>
                </c:pt>
                <c:pt idx="57">
                  <c:v>1.7946877243359656E-4</c:v>
                </c:pt>
                <c:pt idx="58">
                  <c:v>1.7946877243359656E-4</c:v>
                </c:pt>
                <c:pt idx="59">
                  <c:v>4.486719310839914E-5</c:v>
                </c:pt>
                <c:pt idx="60">
                  <c:v>8.973438621679828E-5</c:v>
                </c:pt>
                <c:pt idx="61">
                  <c:v>4.486719310839914E-5</c:v>
                </c:pt>
                <c:pt idx="62">
                  <c:v>0</c:v>
                </c:pt>
                <c:pt idx="63">
                  <c:v>4.486719310839914E-5</c:v>
                </c:pt>
                <c:pt idx="64">
                  <c:v>4.486719310839914E-5</c:v>
                </c:pt>
                <c:pt idx="65">
                  <c:v>0</c:v>
                </c:pt>
              </c:numCache>
            </c:numRef>
          </c:val>
          <c:extLst>
            <c:ext xmlns:c16="http://schemas.microsoft.com/office/drawing/2014/chart" uri="{C3380CC4-5D6E-409C-BE32-E72D297353CC}">
              <c16:uniqueId val="{00000000-767F-4A3C-961B-C55E7A26ED9E}"/>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faculty'!$Q$8:$Q$73</c:f>
              <c:numCache>
                <c:formatCode>0.00%</c:formatCode>
                <c:ptCount val="66"/>
                <c:pt idx="0">
                  <c:v>2.9999999999999997E-4</c:v>
                </c:pt>
                <c:pt idx="1">
                  <c:v>6.9999999999999999E-4</c:v>
                </c:pt>
                <c:pt idx="2">
                  <c:v>8.9999999999999998E-4</c:v>
                </c:pt>
                <c:pt idx="3">
                  <c:v>1.6999999999999999E-3</c:v>
                </c:pt>
                <c:pt idx="4">
                  <c:v>3.5999999999999999E-3</c:v>
                </c:pt>
                <c:pt idx="5">
                  <c:v>7.0000000000000001E-3</c:v>
                </c:pt>
                <c:pt idx="6">
                  <c:v>1.12E-2</c:v>
                </c:pt>
                <c:pt idx="7">
                  <c:v>1.46E-2</c:v>
                </c:pt>
                <c:pt idx="8">
                  <c:v>1.9400000000000001E-2</c:v>
                </c:pt>
                <c:pt idx="9">
                  <c:v>2.3099999999999999E-2</c:v>
                </c:pt>
                <c:pt idx="10">
                  <c:v>2.5100000000000001E-2</c:v>
                </c:pt>
                <c:pt idx="11">
                  <c:v>2.8899999999999999E-2</c:v>
                </c:pt>
                <c:pt idx="12">
                  <c:v>3.27E-2</c:v>
                </c:pt>
                <c:pt idx="13">
                  <c:v>3.49E-2</c:v>
                </c:pt>
                <c:pt idx="14">
                  <c:v>3.5900000000000001E-2</c:v>
                </c:pt>
                <c:pt idx="15">
                  <c:v>3.61E-2</c:v>
                </c:pt>
                <c:pt idx="16">
                  <c:v>3.6700000000000003E-2</c:v>
                </c:pt>
                <c:pt idx="17">
                  <c:v>3.7499999999999999E-2</c:v>
                </c:pt>
                <c:pt idx="18">
                  <c:v>3.7900000000000003E-2</c:v>
                </c:pt>
                <c:pt idx="19">
                  <c:v>3.85E-2</c:v>
                </c:pt>
                <c:pt idx="20">
                  <c:v>3.9199999999999999E-2</c:v>
                </c:pt>
                <c:pt idx="21">
                  <c:v>3.8399999999999997E-2</c:v>
                </c:pt>
                <c:pt idx="22">
                  <c:v>3.8899999999999997E-2</c:v>
                </c:pt>
                <c:pt idx="23">
                  <c:v>3.6999999999999998E-2</c:v>
                </c:pt>
                <c:pt idx="24">
                  <c:v>3.5999999999999997E-2</c:v>
                </c:pt>
                <c:pt idx="25">
                  <c:v>3.32E-2</c:v>
                </c:pt>
                <c:pt idx="26">
                  <c:v>3.1199999999999999E-2</c:v>
                </c:pt>
                <c:pt idx="27">
                  <c:v>2.9899999999999999E-2</c:v>
                </c:pt>
                <c:pt idx="28">
                  <c:v>2.8799999999999999E-2</c:v>
                </c:pt>
                <c:pt idx="29">
                  <c:v>2.8199999999999999E-2</c:v>
                </c:pt>
                <c:pt idx="30">
                  <c:v>2.52E-2</c:v>
                </c:pt>
                <c:pt idx="31">
                  <c:v>2.1100000000000001E-2</c:v>
                </c:pt>
                <c:pt idx="32">
                  <c:v>2.0500000000000001E-2</c:v>
                </c:pt>
                <c:pt idx="33">
                  <c:v>2.0899999999999998E-2</c:v>
                </c:pt>
                <c:pt idx="34">
                  <c:v>1.9599999999999999E-2</c:v>
                </c:pt>
                <c:pt idx="35">
                  <c:v>1.6199999999999999E-2</c:v>
                </c:pt>
                <c:pt idx="36">
                  <c:v>1.41E-2</c:v>
                </c:pt>
                <c:pt idx="37">
                  <c:v>1.17E-2</c:v>
                </c:pt>
                <c:pt idx="38">
                  <c:v>1.2E-2</c:v>
                </c:pt>
                <c:pt idx="39">
                  <c:v>1.04E-2</c:v>
                </c:pt>
                <c:pt idx="40">
                  <c:v>8.9999999999999993E-3</c:v>
                </c:pt>
                <c:pt idx="41">
                  <c:v>7.6E-3</c:v>
                </c:pt>
                <c:pt idx="42">
                  <c:v>6.8999999999999999E-3</c:v>
                </c:pt>
                <c:pt idx="43">
                  <c:v>5.4999999999999997E-3</c:v>
                </c:pt>
                <c:pt idx="44">
                  <c:v>5.0000000000000001E-3</c:v>
                </c:pt>
                <c:pt idx="45">
                  <c:v>4.4999999999999997E-3</c:v>
                </c:pt>
                <c:pt idx="46">
                  <c:v>4.1000000000000003E-3</c:v>
                </c:pt>
                <c:pt idx="47">
                  <c:v>3.0999999999999999E-3</c:v>
                </c:pt>
                <c:pt idx="48">
                  <c:v>2.8999999999999998E-3</c:v>
                </c:pt>
                <c:pt idx="49">
                  <c:v>2.5000000000000001E-3</c:v>
                </c:pt>
                <c:pt idx="50">
                  <c:v>2E-3</c:v>
                </c:pt>
                <c:pt idx="51">
                  <c:v>1.8E-3</c:v>
                </c:pt>
                <c:pt idx="52">
                  <c:v>1.4E-3</c:v>
                </c:pt>
                <c:pt idx="53">
                  <c:v>1.1000000000000001E-3</c:v>
                </c:pt>
                <c:pt idx="54">
                  <c:v>8.9999999999999998E-4</c:v>
                </c:pt>
                <c:pt idx="55">
                  <c:v>6.9999999999999999E-4</c:v>
                </c:pt>
                <c:pt idx="56">
                  <c:v>4.0000000000000002E-4</c:v>
                </c:pt>
                <c:pt idx="57">
                  <c:v>2.9999999999999997E-4</c:v>
                </c:pt>
                <c:pt idx="58">
                  <c:v>2.9999999999999997E-4</c:v>
                </c:pt>
                <c:pt idx="59">
                  <c:v>2.0000000000000001E-4</c:v>
                </c:pt>
                <c:pt idx="60">
                  <c:v>2.0000000000000001E-4</c:v>
                </c:pt>
                <c:pt idx="61">
                  <c:v>1E-4</c:v>
                </c:pt>
                <c:pt idx="62">
                  <c:v>1E-4</c:v>
                </c:pt>
                <c:pt idx="63">
                  <c:v>1E-4</c:v>
                </c:pt>
                <c:pt idx="64">
                  <c:v>0</c:v>
                </c:pt>
                <c:pt idx="65">
                  <c:v>0</c:v>
                </c:pt>
              </c:numCache>
            </c:numRef>
          </c:val>
          <c:smooth val="1"/>
          <c:extLst>
            <c:ext xmlns:c16="http://schemas.microsoft.com/office/drawing/2014/chart" uri="{C3380CC4-5D6E-409C-BE32-E72D297353CC}">
              <c16:uniqueId val="{00000001-767F-4A3C-961B-C55E7A26ED9E}"/>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pct'!$R$2:$R$67</c:f>
              <c:numCache>
                <c:formatCode>0.0%</c:formatCode>
                <c:ptCount val="66"/>
                <c:pt idx="0">
                  <c:v>4.3153670219652182E-5</c:v>
                </c:pt>
                <c:pt idx="1">
                  <c:v>4.3153670219652182E-5</c:v>
                </c:pt>
                <c:pt idx="2">
                  <c:v>1.2946101065895653E-4</c:v>
                </c:pt>
                <c:pt idx="3">
                  <c:v>1.7261468087860873E-4</c:v>
                </c:pt>
                <c:pt idx="4">
                  <c:v>7.3361239373408713E-4</c:v>
                </c:pt>
                <c:pt idx="5">
                  <c:v>1.1651490959306088E-3</c:v>
                </c:pt>
                <c:pt idx="6">
                  <c:v>1.8987614896646961E-3</c:v>
                </c:pt>
                <c:pt idx="7">
                  <c:v>4.3585206921848705E-3</c:v>
                </c:pt>
                <c:pt idx="8">
                  <c:v>6.9045872351443487E-3</c:v>
                </c:pt>
                <c:pt idx="9">
                  <c:v>9.3211927674448705E-3</c:v>
                </c:pt>
                <c:pt idx="10">
                  <c:v>1.2687179044577741E-2</c:v>
                </c:pt>
                <c:pt idx="11">
                  <c:v>1.5190091917317568E-2</c:v>
                </c:pt>
                <c:pt idx="12">
                  <c:v>2.3000906227074614E-2</c:v>
                </c:pt>
                <c:pt idx="13">
                  <c:v>2.8006731972554266E-2</c:v>
                </c:pt>
                <c:pt idx="14">
                  <c:v>3.2278945324299833E-2</c:v>
                </c:pt>
                <c:pt idx="15">
                  <c:v>3.5903853622750614E-2</c:v>
                </c:pt>
                <c:pt idx="16">
                  <c:v>3.6421697665386443E-2</c:v>
                </c:pt>
                <c:pt idx="17">
                  <c:v>3.8406766495490442E-2</c:v>
                </c:pt>
                <c:pt idx="18">
                  <c:v>4.237690415569844E-2</c:v>
                </c:pt>
                <c:pt idx="19">
                  <c:v>4.3800975272946963E-2</c:v>
                </c:pt>
                <c:pt idx="20">
                  <c:v>4.4664048677340008E-2</c:v>
                </c:pt>
                <c:pt idx="21">
                  <c:v>4.371466793250766E-2</c:v>
                </c:pt>
                <c:pt idx="22">
                  <c:v>4.2851594528114614E-2</c:v>
                </c:pt>
                <c:pt idx="23">
                  <c:v>4.3542053251629048E-2</c:v>
                </c:pt>
                <c:pt idx="24">
                  <c:v>4.4836663358218613E-2</c:v>
                </c:pt>
                <c:pt idx="25">
                  <c:v>4.4275665645363137E-2</c:v>
                </c:pt>
                <c:pt idx="26">
                  <c:v>3.698269537824192E-2</c:v>
                </c:pt>
                <c:pt idx="27">
                  <c:v>3.5601777931213052E-2</c:v>
                </c:pt>
                <c:pt idx="28">
                  <c:v>3.4997626548137921E-2</c:v>
                </c:pt>
                <c:pt idx="29">
                  <c:v>3.2235791654080179E-2</c:v>
                </c:pt>
                <c:pt idx="30">
                  <c:v>3.4264014154403832E-2</c:v>
                </c:pt>
                <c:pt idx="31">
                  <c:v>2.8049885642773918E-2</c:v>
                </c:pt>
                <c:pt idx="32">
                  <c:v>2.5417511759375136E-2</c:v>
                </c:pt>
                <c:pt idx="33">
                  <c:v>2.4511284684762439E-2</c:v>
                </c:pt>
                <c:pt idx="34">
                  <c:v>2.3820825961248005E-2</c:v>
                </c:pt>
                <c:pt idx="35">
                  <c:v>2.3950286971906962E-2</c:v>
                </c:pt>
                <c:pt idx="36">
                  <c:v>1.6829931385664351E-2</c:v>
                </c:pt>
                <c:pt idx="37">
                  <c:v>1.501747723643896E-2</c:v>
                </c:pt>
                <c:pt idx="38">
                  <c:v>1.147887627842748E-2</c:v>
                </c:pt>
                <c:pt idx="39">
                  <c:v>9.6232684589824362E-3</c:v>
                </c:pt>
                <c:pt idx="40">
                  <c:v>9.5801147887627849E-3</c:v>
                </c:pt>
                <c:pt idx="41">
                  <c:v>6.8614335649246965E-3</c:v>
                </c:pt>
                <c:pt idx="42">
                  <c:v>5.6099771285547835E-3</c:v>
                </c:pt>
                <c:pt idx="43">
                  <c:v>6.0846675009709576E-3</c:v>
                </c:pt>
                <c:pt idx="44">
                  <c:v>3.4522936175721743E-3</c:v>
                </c:pt>
                <c:pt idx="45">
                  <c:v>3.2365252664739138E-3</c:v>
                </c:pt>
                <c:pt idx="46">
                  <c:v>3.3659862771328701E-3</c:v>
                </c:pt>
                <c:pt idx="47">
                  <c:v>2.5460665429594786E-3</c:v>
                </c:pt>
                <c:pt idx="48">
                  <c:v>1.9850688301040003E-3</c:v>
                </c:pt>
                <c:pt idx="49">
                  <c:v>1.9419151598843482E-3</c:v>
                </c:pt>
                <c:pt idx="50">
                  <c:v>1.2514564363699133E-3</c:v>
                </c:pt>
                <c:pt idx="51">
                  <c:v>9.4938074483234803E-4</c:v>
                </c:pt>
                <c:pt idx="52">
                  <c:v>1.0788417554913046E-3</c:v>
                </c:pt>
                <c:pt idx="53">
                  <c:v>6.9045872351443491E-4</c:v>
                </c:pt>
                <c:pt idx="54">
                  <c:v>3.8838303197686962E-4</c:v>
                </c:pt>
                <c:pt idx="55">
                  <c:v>5.6099771285547835E-4</c:v>
                </c:pt>
                <c:pt idx="56">
                  <c:v>3.8838303197686962E-4</c:v>
                </c:pt>
                <c:pt idx="57">
                  <c:v>0</c:v>
                </c:pt>
                <c:pt idx="58">
                  <c:v>1.7261468087860873E-4</c:v>
                </c:pt>
                <c:pt idx="59">
                  <c:v>1.7261468087860873E-4</c:v>
                </c:pt>
                <c:pt idx="60">
                  <c:v>4.3153670219652182E-5</c:v>
                </c:pt>
                <c:pt idx="61">
                  <c:v>4.3153670219652182E-5</c:v>
                </c:pt>
                <c:pt idx="62">
                  <c:v>4.3153670219652182E-5</c:v>
                </c:pt>
                <c:pt idx="63">
                  <c:v>0</c:v>
                </c:pt>
                <c:pt idx="64">
                  <c:v>4.3153670219652182E-5</c:v>
                </c:pt>
                <c:pt idx="65">
                  <c:v>4.3153670219652182E-5</c:v>
                </c:pt>
              </c:numCache>
            </c:numRef>
          </c:val>
          <c:extLst>
            <c:ext xmlns:c16="http://schemas.microsoft.com/office/drawing/2014/chart" uri="{C3380CC4-5D6E-409C-BE32-E72D297353CC}">
              <c16:uniqueId val="{00000000-85E3-4A57-92F7-C5E7B3301226}"/>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faculty'!$R$8:$R$73</c:f>
              <c:numCache>
                <c:formatCode>0.00%</c:formatCode>
                <c:ptCount val="66"/>
                <c:pt idx="0">
                  <c:v>2.9999999999999997E-4</c:v>
                </c:pt>
                <c:pt idx="1">
                  <c:v>5.9999999999999995E-4</c:v>
                </c:pt>
                <c:pt idx="2">
                  <c:v>1.1999999999999999E-3</c:v>
                </c:pt>
                <c:pt idx="3">
                  <c:v>1.8E-3</c:v>
                </c:pt>
                <c:pt idx="4">
                  <c:v>3.8E-3</c:v>
                </c:pt>
                <c:pt idx="5">
                  <c:v>6.1999999999999998E-3</c:v>
                </c:pt>
                <c:pt idx="6">
                  <c:v>1.0500000000000001E-2</c:v>
                </c:pt>
                <c:pt idx="7">
                  <c:v>1.5699999999999999E-2</c:v>
                </c:pt>
                <c:pt idx="8">
                  <c:v>1.9300000000000001E-2</c:v>
                </c:pt>
                <c:pt idx="9">
                  <c:v>2.29E-2</c:v>
                </c:pt>
                <c:pt idx="10">
                  <c:v>2.6200000000000001E-2</c:v>
                </c:pt>
                <c:pt idx="11">
                  <c:v>2.7699999999999999E-2</c:v>
                </c:pt>
                <c:pt idx="12">
                  <c:v>3.0300000000000001E-2</c:v>
                </c:pt>
                <c:pt idx="13">
                  <c:v>3.4099999999999998E-2</c:v>
                </c:pt>
                <c:pt idx="14">
                  <c:v>3.6200000000000003E-2</c:v>
                </c:pt>
                <c:pt idx="15">
                  <c:v>3.6400000000000002E-2</c:v>
                </c:pt>
                <c:pt idx="16">
                  <c:v>3.5799999999999998E-2</c:v>
                </c:pt>
                <c:pt idx="17">
                  <c:v>3.6200000000000003E-2</c:v>
                </c:pt>
                <c:pt idx="18">
                  <c:v>3.6799999999999999E-2</c:v>
                </c:pt>
                <c:pt idx="19">
                  <c:v>3.6999999999999998E-2</c:v>
                </c:pt>
                <c:pt idx="20">
                  <c:v>3.7499999999999999E-2</c:v>
                </c:pt>
                <c:pt idx="21">
                  <c:v>3.8399999999999997E-2</c:v>
                </c:pt>
                <c:pt idx="22">
                  <c:v>3.7400000000000003E-2</c:v>
                </c:pt>
                <c:pt idx="23">
                  <c:v>3.73E-2</c:v>
                </c:pt>
                <c:pt idx="24">
                  <c:v>3.5499999999999997E-2</c:v>
                </c:pt>
                <c:pt idx="25">
                  <c:v>3.4799999999999998E-2</c:v>
                </c:pt>
                <c:pt idx="26">
                  <c:v>3.2099999999999997E-2</c:v>
                </c:pt>
                <c:pt idx="27">
                  <c:v>2.9899999999999999E-2</c:v>
                </c:pt>
                <c:pt idx="28">
                  <c:v>2.87E-2</c:v>
                </c:pt>
                <c:pt idx="29">
                  <c:v>2.7400000000000001E-2</c:v>
                </c:pt>
                <c:pt idx="30">
                  <c:v>2.6800000000000001E-2</c:v>
                </c:pt>
                <c:pt idx="31">
                  <c:v>2.4199999999999999E-2</c:v>
                </c:pt>
                <c:pt idx="32">
                  <c:v>0.02</c:v>
                </c:pt>
                <c:pt idx="33">
                  <c:v>1.9400000000000001E-2</c:v>
                </c:pt>
                <c:pt idx="34">
                  <c:v>1.9699999999999999E-2</c:v>
                </c:pt>
                <c:pt idx="35">
                  <c:v>1.83E-2</c:v>
                </c:pt>
                <c:pt idx="36">
                  <c:v>1.52E-2</c:v>
                </c:pt>
                <c:pt idx="37">
                  <c:v>1.3100000000000001E-2</c:v>
                </c:pt>
                <c:pt idx="38">
                  <c:v>1.0699999999999999E-2</c:v>
                </c:pt>
                <c:pt idx="39">
                  <c:v>1.0999999999999999E-2</c:v>
                </c:pt>
                <c:pt idx="40">
                  <c:v>9.4000000000000004E-3</c:v>
                </c:pt>
                <c:pt idx="41">
                  <c:v>8.0000000000000002E-3</c:v>
                </c:pt>
                <c:pt idx="42">
                  <c:v>6.8999999999999999E-3</c:v>
                </c:pt>
                <c:pt idx="43">
                  <c:v>6.1999999999999998E-3</c:v>
                </c:pt>
                <c:pt idx="44">
                  <c:v>4.8999999999999998E-3</c:v>
                </c:pt>
                <c:pt idx="45">
                  <c:v>4.4999999999999997E-3</c:v>
                </c:pt>
                <c:pt idx="46">
                  <c:v>3.8999999999999998E-3</c:v>
                </c:pt>
                <c:pt idx="47">
                  <c:v>3.8E-3</c:v>
                </c:pt>
                <c:pt idx="48">
                  <c:v>2.8E-3</c:v>
                </c:pt>
                <c:pt idx="49">
                  <c:v>2.5999999999999999E-3</c:v>
                </c:pt>
                <c:pt idx="50">
                  <c:v>2.0999999999999999E-3</c:v>
                </c:pt>
                <c:pt idx="51">
                  <c:v>1.6999999999999999E-3</c:v>
                </c:pt>
                <c:pt idx="52">
                  <c:v>1.6999999999999999E-3</c:v>
                </c:pt>
                <c:pt idx="53">
                  <c:v>1.1999999999999999E-3</c:v>
                </c:pt>
                <c:pt idx="54">
                  <c:v>8.9999999999999998E-4</c:v>
                </c:pt>
                <c:pt idx="55">
                  <c:v>8.0000000000000004E-4</c:v>
                </c:pt>
                <c:pt idx="56">
                  <c:v>5.9999999999999995E-4</c:v>
                </c:pt>
                <c:pt idx="57">
                  <c:v>4.0000000000000002E-4</c:v>
                </c:pt>
                <c:pt idx="58">
                  <c:v>2.0000000000000001E-4</c:v>
                </c:pt>
                <c:pt idx="59">
                  <c:v>2.0000000000000001E-4</c:v>
                </c:pt>
                <c:pt idx="60">
                  <c:v>1E-4</c:v>
                </c:pt>
                <c:pt idx="61">
                  <c:v>1E-4</c:v>
                </c:pt>
                <c:pt idx="62">
                  <c:v>1E-4</c:v>
                </c:pt>
                <c:pt idx="63">
                  <c:v>1E-4</c:v>
                </c:pt>
                <c:pt idx="64">
                  <c:v>1E-4</c:v>
                </c:pt>
                <c:pt idx="65">
                  <c:v>0</c:v>
                </c:pt>
              </c:numCache>
            </c:numRef>
          </c:val>
          <c:smooth val="1"/>
          <c:extLst>
            <c:ext xmlns:c16="http://schemas.microsoft.com/office/drawing/2014/chart" uri="{C3380CC4-5D6E-409C-BE32-E72D297353CC}">
              <c16:uniqueId val="{00000001-85E3-4A57-92F7-C5E7B3301226}"/>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pct'!$S$2:$S$67</c:f>
              <c:numCache>
                <c:formatCode>0.0%</c:formatCode>
                <c:ptCount val="66"/>
                <c:pt idx="0">
                  <c:v>4.1363335539377896E-5</c:v>
                </c:pt>
                <c:pt idx="1">
                  <c:v>4.1363335539377896E-5</c:v>
                </c:pt>
                <c:pt idx="2">
                  <c:v>8.2726671078755791E-5</c:v>
                </c:pt>
                <c:pt idx="3">
                  <c:v>3.7227001985440107E-4</c:v>
                </c:pt>
                <c:pt idx="4">
                  <c:v>6.2045003309066848E-4</c:v>
                </c:pt>
                <c:pt idx="5">
                  <c:v>1.1168100595632031E-3</c:v>
                </c:pt>
                <c:pt idx="6">
                  <c:v>2.5231634679020514E-3</c:v>
                </c:pt>
                <c:pt idx="7">
                  <c:v>3.5158835208471211E-3</c:v>
                </c:pt>
                <c:pt idx="8">
                  <c:v>7.1558570483123756E-3</c:v>
                </c:pt>
                <c:pt idx="9">
                  <c:v>9.3067504963600268E-3</c:v>
                </c:pt>
                <c:pt idx="10">
                  <c:v>1.3029450694904037E-2</c:v>
                </c:pt>
                <c:pt idx="11">
                  <c:v>1.5635340833884844E-2</c:v>
                </c:pt>
                <c:pt idx="12">
                  <c:v>1.9606221045665121E-2</c:v>
                </c:pt>
                <c:pt idx="13">
                  <c:v>2.6803441429516878E-2</c:v>
                </c:pt>
                <c:pt idx="14">
                  <c:v>3.0815684976836531E-2</c:v>
                </c:pt>
                <c:pt idx="15">
                  <c:v>3.5034745201853075E-2</c:v>
                </c:pt>
                <c:pt idx="16">
                  <c:v>3.8219722038385175E-2</c:v>
                </c:pt>
                <c:pt idx="17">
                  <c:v>3.718563864990073E-2</c:v>
                </c:pt>
                <c:pt idx="18">
                  <c:v>4.0660158835208474E-2</c:v>
                </c:pt>
                <c:pt idx="19">
                  <c:v>4.1776968894771671E-2</c:v>
                </c:pt>
                <c:pt idx="20">
                  <c:v>4.2645598941098609E-2</c:v>
                </c:pt>
                <c:pt idx="21">
                  <c:v>4.3555592322964923E-2</c:v>
                </c:pt>
                <c:pt idx="22">
                  <c:v>4.3017868960953012E-2</c:v>
                </c:pt>
                <c:pt idx="23">
                  <c:v>4.1487425545996028E-2</c:v>
                </c:pt>
                <c:pt idx="24">
                  <c:v>4.2562872270019855E-2</c:v>
                </c:pt>
                <c:pt idx="25">
                  <c:v>4.2769688947716746E-2</c:v>
                </c:pt>
                <c:pt idx="26">
                  <c:v>4.2190602250165452E-2</c:v>
                </c:pt>
                <c:pt idx="27">
                  <c:v>3.5903375248180013E-2</c:v>
                </c:pt>
                <c:pt idx="28">
                  <c:v>3.4331568497683651E-2</c:v>
                </c:pt>
                <c:pt idx="29">
                  <c:v>3.304930509596294E-2</c:v>
                </c:pt>
                <c:pt idx="30">
                  <c:v>3.0526141628060888E-2</c:v>
                </c:pt>
                <c:pt idx="31">
                  <c:v>3.2056585043017866E-2</c:v>
                </c:pt>
                <c:pt idx="32">
                  <c:v>2.7341164791528788E-2</c:v>
                </c:pt>
                <c:pt idx="33">
                  <c:v>2.4569821310390469E-2</c:v>
                </c:pt>
                <c:pt idx="34">
                  <c:v>2.179847782925215E-2</c:v>
                </c:pt>
                <c:pt idx="35">
                  <c:v>2.1757114493712773E-2</c:v>
                </c:pt>
                <c:pt idx="36">
                  <c:v>2.2956651224354731E-2</c:v>
                </c:pt>
                <c:pt idx="37">
                  <c:v>1.5428524156187956E-2</c:v>
                </c:pt>
                <c:pt idx="38">
                  <c:v>1.3815354070152218E-2</c:v>
                </c:pt>
                <c:pt idx="39">
                  <c:v>1.0382197220383851E-2</c:v>
                </c:pt>
                <c:pt idx="40">
                  <c:v>9.1826604897418933E-3</c:v>
                </c:pt>
                <c:pt idx="41">
                  <c:v>8.6035737921906028E-3</c:v>
                </c:pt>
                <c:pt idx="42">
                  <c:v>6.2872270019854399E-3</c:v>
                </c:pt>
                <c:pt idx="43">
                  <c:v>4.6740569159497026E-3</c:v>
                </c:pt>
                <c:pt idx="44">
                  <c:v>5.3358702845797482E-3</c:v>
                </c:pt>
                <c:pt idx="45">
                  <c:v>2.6886168100595633E-3</c:v>
                </c:pt>
                <c:pt idx="46">
                  <c:v>3.102250165453342E-3</c:v>
                </c:pt>
                <c:pt idx="47">
                  <c:v>3.1436135009927199E-3</c:v>
                </c:pt>
                <c:pt idx="48">
                  <c:v>2.440436796823296E-3</c:v>
                </c:pt>
                <c:pt idx="49">
                  <c:v>1.6958967571144936E-3</c:v>
                </c:pt>
                <c:pt idx="50">
                  <c:v>2.0268034414295168E-3</c:v>
                </c:pt>
                <c:pt idx="51">
                  <c:v>1.1168100595632031E-3</c:v>
                </c:pt>
                <c:pt idx="52">
                  <c:v>9.0999338186631374E-4</c:v>
                </c:pt>
                <c:pt idx="53">
                  <c:v>8.6863004632693579E-4</c:v>
                </c:pt>
                <c:pt idx="54">
                  <c:v>7.4454003970880213E-4</c:v>
                </c:pt>
                <c:pt idx="55">
                  <c:v>4.1363335539377897E-4</c:v>
                </c:pt>
                <c:pt idx="56">
                  <c:v>4.1363335539377897E-4</c:v>
                </c:pt>
                <c:pt idx="57">
                  <c:v>2.4818001323626736E-4</c:v>
                </c:pt>
                <c:pt idx="58">
                  <c:v>0</c:v>
                </c:pt>
                <c:pt idx="59">
                  <c:v>1.6545334215751158E-4</c:v>
                </c:pt>
                <c:pt idx="60">
                  <c:v>1.6545334215751158E-4</c:v>
                </c:pt>
                <c:pt idx="61">
                  <c:v>4.1363335539377896E-5</c:v>
                </c:pt>
                <c:pt idx="62">
                  <c:v>4.1363335539377896E-5</c:v>
                </c:pt>
                <c:pt idx="63">
                  <c:v>0</c:v>
                </c:pt>
                <c:pt idx="64">
                  <c:v>0</c:v>
                </c:pt>
                <c:pt idx="65">
                  <c:v>4.1363335539377896E-5</c:v>
                </c:pt>
              </c:numCache>
            </c:numRef>
          </c:val>
          <c:extLst>
            <c:ext xmlns:c16="http://schemas.microsoft.com/office/drawing/2014/chart" uri="{C3380CC4-5D6E-409C-BE32-E72D297353CC}">
              <c16:uniqueId val="{00000000-45B8-4E77-907C-2B610A5898A8}"/>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faculty'!$S$8:$S$73</c:f>
              <c:numCache>
                <c:formatCode>0.00%</c:formatCode>
                <c:ptCount val="66"/>
                <c:pt idx="0">
                  <c:v>2.9999999999999997E-4</c:v>
                </c:pt>
                <c:pt idx="1">
                  <c:v>6.9999999999999999E-4</c:v>
                </c:pt>
                <c:pt idx="2">
                  <c:v>1E-3</c:v>
                </c:pt>
                <c:pt idx="3">
                  <c:v>1.9E-3</c:v>
                </c:pt>
                <c:pt idx="4">
                  <c:v>3.8999999999999998E-3</c:v>
                </c:pt>
                <c:pt idx="5">
                  <c:v>7.1000000000000004E-3</c:v>
                </c:pt>
                <c:pt idx="6">
                  <c:v>1.01E-2</c:v>
                </c:pt>
                <c:pt idx="7">
                  <c:v>1.5299999999999999E-2</c:v>
                </c:pt>
                <c:pt idx="8">
                  <c:v>2.0500000000000001E-2</c:v>
                </c:pt>
                <c:pt idx="9">
                  <c:v>2.4E-2</c:v>
                </c:pt>
                <c:pt idx="10">
                  <c:v>2.64E-2</c:v>
                </c:pt>
                <c:pt idx="11">
                  <c:v>2.8400000000000002E-2</c:v>
                </c:pt>
                <c:pt idx="12">
                  <c:v>0.03</c:v>
                </c:pt>
                <c:pt idx="13">
                  <c:v>3.15E-2</c:v>
                </c:pt>
                <c:pt idx="14">
                  <c:v>3.4500000000000003E-2</c:v>
                </c:pt>
                <c:pt idx="15">
                  <c:v>3.6600000000000001E-2</c:v>
                </c:pt>
                <c:pt idx="16">
                  <c:v>3.5999999999999997E-2</c:v>
                </c:pt>
                <c:pt idx="17">
                  <c:v>3.49E-2</c:v>
                </c:pt>
                <c:pt idx="18">
                  <c:v>3.5299999999999998E-2</c:v>
                </c:pt>
                <c:pt idx="19">
                  <c:v>3.5900000000000001E-2</c:v>
                </c:pt>
                <c:pt idx="20">
                  <c:v>3.61E-2</c:v>
                </c:pt>
                <c:pt idx="21">
                  <c:v>3.6200000000000003E-2</c:v>
                </c:pt>
                <c:pt idx="22">
                  <c:v>3.6799999999999999E-2</c:v>
                </c:pt>
                <c:pt idx="23">
                  <c:v>3.61E-2</c:v>
                </c:pt>
                <c:pt idx="24">
                  <c:v>3.5499999999999997E-2</c:v>
                </c:pt>
                <c:pt idx="25">
                  <c:v>3.4200000000000001E-2</c:v>
                </c:pt>
                <c:pt idx="26">
                  <c:v>3.3099999999999997E-2</c:v>
                </c:pt>
                <c:pt idx="27">
                  <c:v>3.09E-2</c:v>
                </c:pt>
                <c:pt idx="28">
                  <c:v>2.87E-2</c:v>
                </c:pt>
                <c:pt idx="29">
                  <c:v>2.7300000000000001E-2</c:v>
                </c:pt>
                <c:pt idx="30">
                  <c:v>2.63E-2</c:v>
                </c:pt>
                <c:pt idx="31">
                  <c:v>2.5499999999999998E-2</c:v>
                </c:pt>
                <c:pt idx="32">
                  <c:v>2.3E-2</c:v>
                </c:pt>
                <c:pt idx="33">
                  <c:v>1.9E-2</c:v>
                </c:pt>
                <c:pt idx="34">
                  <c:v>1.84E-2</c:v>
                </c:pt>
                <c:pt idx="35">
                  <c:v>1.8599999999999998E-2</c:v>
                </c:pt>
                <c:pt idx="36">
                  <c:v>1.72E-2</c:v>
                </c:pt>
                <c:pt idx="37">
                  <c:v>1.4200000000000001E-2</c:v>
                </c:pt>
                <c:pt idx="38">
                  <c:v>1.2200000000000001E-2</c:v>
                </c:pt>
                <c:pt idx="39">
                  <c:v>9.7999999999999997E-3</c:v>
                </c:pt>
                <c:pt idx="40">
                  <c:v>9.9000000000000008E-3</c:v>
                </c:pt>
                <c:pt idx="41">
                  <c:v>8.3999999999999995E-3</c:v>
                </c:pt>
                <c:pt idx="42">
                  <c:v>7.3000000000000001E-3</c:v>
                </c:pt>
                <c:pt idx="43">
                  <c:v>6.1000000000000004E-3</c:v>
                </c:pt>
                <c:pt idx="44">
                  <c:v>5.7000000000000002E-3</c:v>
                </c:pt>
                <c:pt idx="45">
                  <c:v>4.3E-3</c:v>
                </c:pt>
                <c:pt idx="46">
                  <c:v>4.0000000000000001E-3</c:v>
                </c:pt>
                <c:pt idx="47">
                  <c:v>3.5000000000000001E-3</c:v>
                </c:pt>
                <c:pt idx="48">
                  <c:v>3.3E-3</c:v>
                </c:pt>
                <c:pt idx="49">
                  <c:v>2.5000000000000001E-3</c:v>
                </c:pt>
                <c:pt idx="50">
                  <c:v>2.2000000000000001E-3</c:v>
                </c:pt>
                <c:pt idx="51">
                  <c:v>1.9E-3</c:v>
                </c:pt>
                <c:pt idx="52">
                  <c:v>1.5E-3</c:v>
                </c:pt>
                <c:pt idx="53">
                  <c:v>1.4E-3</c:v>
                </c:pt>
                <c:pt idx="54">
                  <c:v>1E-3</c:v>
                </c:pt>
                <c:pt idx="55">
                  <c:v>8.0000000000000004E-4</c:v>
                </c:pt>
                <c:pt idx="56">
                  <c:v>6.9999999999999999E-4</c:v>
                </c:pt>
                <c:pt idx="57">
                  <c:v>5.0000000000000001E-4</c:v>
                </c:pt>
                <c:pt idx="58">
                  <c:v>2.9999999999999997E-4</c:v>
                </c:pt>
                <c:pt idx="59">
                  <c:v>2.0000000000000001E-4</c:v>
                </c:pt>
                <c:pt idx="60">
                  <c:v>2.0000000000000001E-4</c:v>
                </c:pt>
                <c:pt idx="61">
                  <c:v>1E-4</c:v>
                </c:pt>
                <c:pt idx="62">
                  <c:v>1E-4</c:v>
                </c:pt>
                <c:pt idx="63">
                  <c:v>1E-4</c:v>
                </c:pt>
                <c:pt idx="64">
                  <c:v>1E-4</c:v>
                </c:pt>
                <c:pt idx="65">
                  <c:v>1E-4</c:v>
                </c:pt>
              </c:numCache>
            </c:numRef>
          </c:val>
          <c:smooth val="1"/>
          <c:extLst>
            <c:ext xmlns:c16="http://schemas.microsoft.com/office/drawing/2014/chart" uri="{C3380CC4-5D6E-409C-BE32-E72D297353CC}">
              <c16:uniqueId val="{00000001-45B8-4E77-907C-2B610A5898A8}"/>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pct'!$T$2:$T$67</c:f>
              <c:numCache>
                <c:formatCode>0.0%</c:formatCode>
                <c:ptCount val="66"/>
                <c:pt idx="0">
                  <c:v>4.0415471042315002E-5</c:v>
                </c:pt>
                <c:pt idx="1">
                  <c:v>0</c:v>
                </c:pt>
                <c:pt idx="2">
                  <c:v>1.2124641312694499E-4</c:v>
                </c:pt>
                <c:pt idx="3">
                  <c:v>2.8290829729620497E-4</c:v>
                </c:pt>
                <c:pt idx="4">
                  <c:v>5.6581659459240994E-4</c:v>
                </c:pt>
                <c:pt idx="5">
                  <c:v>1.0103867760578749E-3</c:v>
                </c:pt>
                <c:pt idx="6">
                  <c:v>1.9803580810734351E-3</c:v>
                </c:pt>
                <c:pt idx="7">
                  <c:v>3.8394697490199249E-3</c:v>
                </c:pt>
                <c:pt idx="8">
                  <c:v>5.6581659459241001E-3</c:v>
                </c:pt>
                <c:pt idx="9">
                  <c:v>1.0629268884128844E-2</c:v>
                </c:pt>
                <c:pt idx="10">
                  <c:v>1.3094612617710059E-2</c:v>
                </c:pt>
                <c:pt idx="11">
                  <c:v>1.6085357474841369E-2</c:v>
                </c:pt>
                <c:pt idx="12">
                  <c:v>2.0005658165945923E-2</c:v>
                </c:pt>
                <c:pt idx="13">
                  <c:v>2.2915572080992604E-2</c:v>
                </c:pt>
                <c:pt idx="14">
                  <c:v>3.07157579921594E-2</c:v>
                </c:pt>
                <c:pt idx="15">
                  <c:v>3.4514812270137009E-2</c:v>
                </c:pt>
                <c:pt idx="16">
                  <c:v>3.7748049953522211E-2</c:v>
                </c:pt>
                <c:pt idx="17">
                  <c:v>3.9081760497918602E-2</c:v>
                </c:pt>
                <c:pt idx="18">
                  <c:v>3.8475528432283877E-2</c:v>
                </c:pt>
                <c:pt idx="19">
                  <c:v>4.0253809158145741E-2</c:v>
                </c:pt>
                <c:pt idx="20">
                  <c:v>4.2234167239219175E-2</c:v>
                </c:pt>
                <c:pt idx="21">
                  <c:v>4.1264195934203614E-2</c:v>
                </c:pt>
                <c:pt idx="22">
                  <c:v>4.2799983833811582E-2</c:v>
                </c:pt>
                <c:pt idx="23">
                  <c:v>4.1264195934203614E-2</c:v>
                </c:pt>
                <c:pt idx="24">
                  <c:v>4.0738794810653518E-2</c:v>
                </c:pt>
                <c:pt idx="25">
                  <c:v>4.1425857818372873E-2</c:v>
                </c:pt>
                <c:pt idx="26">
                  <c:v>4.0738794810653518E-2</c:v>
                </c:pt>
                <c:pt idx="27">
                  <c:v>4.0657963868568889E-2</c:v>
                </c:pt>
                <c:pt idx="28">
                  <c:v>3.4716889625348586E-2</c:v>
                </c:pt>
                <c:pt idx="29">
                  <c:v>3.2857777957402093E-2</c:v>
                </c:pt>
                <c:pt idx="30">
                  <c:v>3.1968637594471161E-2</c:v>
                </c:pt>
                <c:pt idx="31">
                  <c:v>2.8694984440043647E-2</c:v>
                </c:pt>
                <c:pt idx="32">
                  <c:v>2.9705371216101523E-2</c:v>
                </c:pt>
                <c:pt idx="33">
                  <c:v>2.5865901467081599E-2</c:v>
                </c:pt>
                <c:pt idx="34">
                  <c:v>2.3117649436204177E-2</c:v>
                </c:pt>
                <c:pt idx="35">
                  <c:v>2.0813967586792225E-2</c:v>
                </c:pt>
                <c:pt idx="36">
                  <c:v>2.0005658165945923E-2</c:v>
                </c:pt>
                <c:pt idx="37">
                  <c:v>2.1258537768257688E-2</c:v>
                </c:pt>
                <c:pt idx="38">
                  <c:v>1.4307076748979509E-2</c:v>
                </c:pt>
                <c:pt idx="39">
                  <c:v>1.2771288849371539E-2</c:v>
                </c:pt>
                <c:pt idx="40">
                  <c:v>9.2955583397324494E-3</c:v>
                </c:pt>
                <c:pt idx="41">
                  <c:v>8.0022632663783698E-3</c:v>
                </c:pt>
                <c:pt idx="42">
                  <c:v>7.6385240269975343E-3</c:v>
                </c:pt>
                <c:pt idx="43">
                  <c:v>5.0923493513316898E-3</c:v>
                </c:pt>
                <c:pt idx="44">
                  <c:v>3.8394697490199249E-3</c:v>
                </c:pt>
                <c:pt idx="45">
                  <c:v>4.2032089884007596E-3</c:v>
                </c:pt>
                <c:pt idx="46">
                  <c:v>2.4653437335812149E-3</c:v>
                </c:pt>
                <c:pt idx="47">
                  <c:v>2.7886675019197348E-3</c:v>
                </c:pt>
                <c:pt idx="48">
                  <c:v>2.82908297296205E-3</c:v>
                </c:pt>
                <c:pt idx="49">
                  <c:v>2.1016044942003798E-3</c:v>
                </c:pt>
                <c:pt idx="50">
                  <c:v>1.576203370650285E-3</c:v>
                </c:pt>
                <c:pt idx="51">
                  <c:v>1.6166188416926E-3</c:v>
                </c:pt>
                <c:pt idx="52">
                  <c:v>8.4872489188861496E-4</c:v>
                </c:pt>
                <c:pt idx="53">
                  <c:v>7.6789394980398499E-4</c:v>
                </c:pt>
                <c:pt idx="54">
                  <c:v>7.6789394980398499E-4</c:v>
                </c:pt>
                <c:pt idx="55">
                  <c:v>5.2540112355009495E-4</c:v>
                </c:pt>
                <c:pt idx="56">
                  <c:v>4.4457018146546498E-4</c:v>
                </c:pt>
                <c:pt idx="57">
                  <c:v>3.2332376833852001E-4</c:v>
                </c:pt>
                <c:pt idx="58">
                  <c:v>3.2332376833852001E-4</c:v>
                </c:pt>
                <c:pt idx="59">
                  <c:v>0</c:v>
                </c:pt>
                <c:pt idx="60">
                  <c:v>1.2124641312694499E-4</c:v>
                </c:pt>
                <c:pt idx="61">
                  <c:v>1.2124641312694499E-4</c:v>
                </c:pt>
                <c:pt idx="62">
                  <c:v>4.0415471042315002E-5</c:v>
                </c:pt>
                <c:pt idx="63">
                  <c:v>4.0415471042315002E-5</c:v>
                </c:pt>
                <c:pt idx="64">
                  <c:v>0</c:v>
                </c:pt>
                <c:pt idx="65">
                  <c:v>0</c:v>
                </c:pt>
              </c:numCache>
            </c:numRef>
          </c:val>
          <c:extLst>
            <c:ext xmlns:c16="http://schemas.microsoft.com/office/drawing/2014/chart" uri="{C3380CC4-5D6E-409C-BE32-E72D297353CC}">
              <c16:uniqueId val="{00000000-15CA-43A2-9A5C-34A6BBC18FFB}"/>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faculty'!$T$8:$T$73</c:f>
              <c:numCache>
                <c:formatCode>0.00%</c:formatCode>
                <c:ptCount val="66"/>
                <c:pt idx="0">
                  <c:v>2.9999999999999997E-4</c:v>
                </c:pt>
                <c:pt idx="1">
                  <c:v>5.9999999999999995E-4</c:v>
                </c:pt>
                <c:pt idx="2">
                  <c:v>1.1000000000000001E-3</c:v>
                </c:pt>
                <c:pt idx="3">
                  <c:v>1.6999999999999999E-3</c:v>
                </c:pt>
                <c:pt idx="4">
                  <c:v>3.8E-3</c:v>
                </c:pt>
                <c:pt idx="5">
                  <c:v>7.0000000000000001E-3</c:v>
                </c:pt>
                <c:pt idx="6">
                  <c:v>1.1299999999999999E-2</c:v>
                </c:pt>
                <c:pt idx="7">
                  <c:v>1.46E-2</c:v>
                </c:pt>
                <c:pt idx="8">
                  <c:v>2.01E-2</c:v>
                </c:pt>
                <c:pt idx="9">
                  <c:v>2.52E-2</c:v>
                </c:pt>
                <c:pt idx="10">
                  <c:v>2.6800000000000001E-2</c:v>
                </c:pt>
                <c:pt idx="11">
                  <c:v>2.9100000000000001E-2</c:v>
                </c:pt>
                <c:pt idx="12">
                  <c:v>3.0499999999999999E-2</c:v>
                </c:pt>
                <c:pt idx="13">
                  <c:v>3.1399999999999997E-2</c:v>
                </c:pt>
                <c:pt idx="14">
                  <c:v>3.2599999999999997E-2</c:v>
                </c:pt>
                <c:pt idx="15">
                  <c:v>3.49E-2</c:v>
                </c:pt>
                <c:pt idx="16">
                  <c:v>3.6999999999999998E-2</c:v>
                </c:pt>
                <c:pt idx="17">
                  <c:v>3.5900000000000001E-2</c:v>
                </c:pt>
                <c:pt idx="18">
                  <c:v>3.4099999999999998E-2</c:v>
                </c:pt>
                <c:pt idx="19">
                  <c:v>3.44E-2</c:v>
                </c:pt>
                <c:pt idx="20">
                  <c:v>3.4700000000000002E-2</c:v>
                </c:pt>
                <c:pt idx="21">
                  <c:v>3.5099999999999999E-2</c:v>
                </c:pt>
                <c:pt idx="22">
                  <c:v>3.5000000000000003E-2</c:v>
                </c:pt>
                <c:pt idx="23">
                  <c:v>3.56E-2</c:v>
                </c:pt>
                <c:pt idx="24">
                  <c:v>3.4599999999999999E-2</c:v>
                </c:pt>
                <c:pt idx="25">
                  <c:v>3.4000000000000002E-2</c:v>
                </c:pt>
                <c:pt idx="26">
                  <c:v>3.27E-2</c:v>
                </c:pt>
                <c:pt idx="27">
                  <c:v>3.2000000000000001E-2</c:v>
                </c:pt>
                <c:pt idx="28">
                  <c:v>2.9399999999999999E-2</c:v>
                </c:pt>
                <c:pt idx="29">
                  <c:v>2.7699999999999999E-2</c:v>
                </c:pt>
                <c:pt idx="30">
                  <c:v>2.5999999999999999E-2</c:v>
                </c:pt>
                <c:pt idx="31">
                  <c:v>2.5000000000000001E-2</c:v>
                </c:pt>
                <c:pt idx="32">
                  <c:v>2.4400000000000002E-2</c:v>
                </c:pt>
                <c:pt idx="33">
                  <c:v>2.1700000000000001E-2</c:v>
                </c:pt>
                <c:pt idx="34">
                  <c:v>1.7999999999999999E-2</c:v>
                </c:pt>
                <c:pt idx="35">
                  <c:v>1.72E-2</c:v>
                </c:pt>
                <c:pt idx="36">
                  <c:v>1.7399999999999999E-2</c:v>
                </c:pt>
                <c:pt idx="37">
                  <c:v>1.61E-2</c:v>
                </c:pt>
                <c:pt idx="38">
                  <c:v>1.32E-2</c:v>
                </c:pt>
                <c:pt idx="39">
                  <c:v>1.12E-2</c:v>
                </c:pt>
                <c:pt idx="40">
                  <c:v>8.6999999999999994E-3</c:v>
                </c:pt>
                <c:pt idx="41">
                  <c:v>8.8000000000000005E-3</c:v>
                </c:pt>
                <c:pt idx="42">
                  <c:v>7.6E-3</c:v>
                </c:pt>
                <c:pt idx="43">
                  <c:v>6.4999999999999997E-3</c:v>
                </c:pt>
                <c:pt idx="44">
                  <c:v>5.4000000000000003E-3</c:v>
                </c:pt>
                <c:pt idx="45">
                  <c:v>4.8999999999999998E-3</c:v>
                </c:pt>
                <c:pt idx="46">
                  <c:v>3.8E-3</c:v>
                </c:pt>
                <c:pt idx="47">
                  <c:v>3.5000000000000001E-3</c:v>
                </c:pt>
                <c:pt idx="48">
                  <c:v>3.0000000000000001E-3</c:v>
                </c:pt>
                <c:pt idx="49">
                  <c:v>2.7000000000000001E-3</c:v>
                </c:pt>
                <c:pt idx="50">
                  <c:v>2.2000000000000001E-3</c:v>
                </c:pt>
                <c:pt idx="51">
                  <c:v>2E-3</c:v>
                </c:pt>
                <c:pt idx="52">
                  <c:v>1.5E-3</c:v>
                </c:pt>
                <c:pt idx="53">
                  <c:v>1.2999999999999999E-3</c:v>
                </c:pt>
                <c:pt idx="54">
                  <c:v>1.1000000000000001E-3</c:v>
                </c:pt>
                <c:pt idx="55">
                  <c:v>8.9999999999999998E-4</c:v>
                </c:pt>
                <c:pt idx="56">
                  <c:v>6.9999999999999999E-4</c:v>
                </c:pt>
                <c:pt idx="57">
                  <c:v>5.9999999999999995E-4</c:v>
                </c:pt>
                <c:pt idx="58">
                  <c:v>4.0000000000000002E-4</c:v>
                </c:pt>
                <c:pt idx="59">
                  <c:v>2.9999999999999997E-4</c:v>
                </c:pt>
                <c:pt idx="60">
                  <c:v>2.0000000000000001E-4</c:v>
                </c:pt>
                <c:pt idx="61">
                  <c:v>2.0000000000000001E-4</c:v>
                </c:pt>
                <c:pt idx="62">
                  <c:v>1E-4</c:v>
                </c:pt>
                <c:pt idx="63">
                  <c:v>1E-4</c:v>
                </c:pt>
                <c:pt idx="64">
                  <c:v>1E-4</c:v>
                </c:pt>
                <c:pt idx="65">
                  <c:v>1E-4</c:v>
                </c:pt>
              </c:numCache>
            </c:numRef>
          </c:val>
          <c:smooth val="1"/>
          <c:extLst>
            <c:ext xmlns:c16="http://schemas.microsoft.com/office/drawing/2014/chart" uri="{C3380CC4-5D6E-409C-BE32-E72D297353CC}">
              <c16:uniqueId val="{00000001-15CA-43A2-9A5C-34A6BBC18FFB}"/>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'[2]AMCC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pct'!$C$2:$C$67</c:f>
              <c:numCache>
                <c:formatCode>0.0%</c:formatCode>
                <c:ptCount val="66"/>
                <c:pt idx="0">
                  <c:v>4.9019607843137254E-4</c:v>
                </c:pt>
                <c:pt idx="1">
                  <c:v>2.8011204481792715E-4</c:v>
                </c:pt>
                <c:pt idx="2">
                  <c:v>5.602240896358543E-4</c:v>
                </c:pt>
                <c:pt idx="3">
                  <c:v>7.0028011204481793E-4</c:v>
                </c:pt>
                <c:pt idx="4">
                  <c:v>1.2605042016806723E-3</c:v>
                </c:pt>
                <c:pt idx="5">
                  <c:v>4.2717086834733889E-3</c:v>
                </c:pt>
                <c:pt idx="6">
                  <c:v>9.4537815126050414E-3</c:v>
                </c:pt>
                <c:pt idx="7">
                  <c:v>1.4705882352941176E-2</c:v>
                </c:pt>
                <c:pt idx="8">
                  <c:v>2.4089635854341738E-2</c:v>
                </c:pt>
                <c:pt idx="9">
                  <c:v>3.1862745098039214E-2</c:v>
                </c:pt>
                <c:pt idx="10">
                  <c:v>4.4187675070028014E-2</c:v>
                </c:pt>
                <c:pt idx="11">
                  <c:v>4.7198879551820727E-2</c:v>
                </c:pt>
                <c:pt idx="12">
                  <c:v>4.6708683473389356E-2</c:v>
                </c:pt>
                <c:pt idx="13">
                  <c:v>4.9649859943977588E-2</c:v>
                </c:pt>
                <c:pt idx="14">
                  <c:v>5.0420168067226892E-2</c:v>
                </c:pt>
                <c:pt idx="15">
                  <c:v>5.6442577030812326E-2</c:v>
                </c:pt>
                <c:pt idx="16">
                  <c:v>5.2450980392156864E-2</c:v>
                </c:pt>
                <c:pt idx="17">
                  <c:v>4.7058823529411764E-2</c:v>
                </c:pt>
                <c:pt idx="18">
                  <c:v>4.8109243697478994E-2</c:v>
                </c:pt>
                <c:pt idx="19">
                  <c:v>4.5868347338935571E-2</c:v>
                </c:pt>
                <c:pt idx="20">
                  <c:v>4.9579831932773107E-2</c:v>
                </c:pt>
                <c:pt idx="21">
                  <c:v>3.9915966386554619E-2</c:v>
                </c:pt>
                <c:pt idx="22">
                  <c:v>3.410364145658263E-2</c:v>
                </c:pt>
                <c:pt idx="23">
                  <c:v>3.0882352941176472E-2</c:v>
                </c:pt>
                <c:pt idx="24">
                  <c:v>3.0112044817927171E-2</c:v>
                </c:pt>
                <c:pt idx="25">
                  <c:v>2.6470588235294117E-2</c:v>
                </c:pt>
                <c:pt idx="26">
                  <c:v>2.1638655462184873E-2</c:v>
                </c:pt>
                <c:pt idx="27">
                  <c:v>2.0098039215686276E-2</c:v>
                </c:pt>
                <c:pt idx="28">
                  <c:v>1.9747899159663865E-2</c:v>
                </c:pt>
                <c:pt idx="29">
                  <c:v>1.5196078431372549E-2</c:v>
                </c:pt>
                <c:pt idx="30">
                  <c:v>1.6316526610644259E-2</c:v>
                </c:pt>
                <c:pt idx="31">
                  <c:v>1.5966386554621848E-2</c:v>
                </c:pt>
                <c:pt idx="32">
                  <c:v>1.442577030812325E-2</c:v>
                </c:pt>
                <c:pt idx="33">
                  <c:v>1.3795518207282913E-2</c:v>
                </c:pt>
                <c:pt idx="34">
                  <c:v>1.2184873949579832E-2</c:v>
                </c:pt>
                <c:pt idx="35">
                  <c:v>1.050420168067227E-2</c:v>
                </c:pt>
                <c:pt idx="36">
                  <c:v>9.7338935574229693E-3</c:v>
                </c:pt>
                <c:pt idx="37">
                  <c:v>8.1232492997198886E-3</c:v>
                </c:pt>
                <c:pt idx="38">
                  <c:v>7.7731092436974791E-3</c:v>
                </c:pt>
                <c:pt idx="39">
                  <c:v>4.7619047619047623E-3</c:v>
                </c:pt>
                <c:pt idx="40">
                  <c:v>5.4621848739495795E-3</c:v>
                </c:pt>
                <c:pt idx="41">
                  <c:v>4.7619047619047623E-3</c:v>
                </c:pt>
                <c:pt idx="42">
                  <c:v>3.2212885154061623E-3</c:v>
                </c:pt>
                <c:pt idx="43">
                  <c:v>1.7507002801120449E-3</c:v>
                </c:pt>
                <c:pt idx="44">
                  <c:v>2.3109243697478992E-3</c:v>
                </c:pt>
                <c:pt idx="45">
                  <c:v>1.1904761904761906E-3</c:v>
                </c:pt>
                <c:pt idx="46">
                  <c:v>1.1904761904761906E-3</c:v>
                </c:pt>
                <c:pt idx="47">
                  <c:v>6.3025210084033617E-4</c:v>
                </c:pt>
                <c:pt idx="48">
                  <c:v>6.3025210084033617E-4</c:v>
                </c:pt>
                <c:pt idx="49">
                  <c:v>6.3025210084033617E-4</c:v>
                </c:pt>
                <c:pt idx="50">
                  <c:v>2.8011204481792715E-4</c:v>
                </c:pt>
                <c:pt idx="51">
                  <c:v>1.4005602240896358E-4</c:v>
                </c:pt>
                <c:pt idx="52">
                  <c:v>1.4005602240896358E-4</c:v>
                </c:pt>
                <c:pt idx="53">
                  <c:v>0</c:v>
                </c:pt>
                <c:pt idx="54">
                  <c:v>1.4005602240896358E-4</c:v>
                </c:pt>
                <c:pt idx="55">
                  <c:v>2.1008403361344539E-4</c:v>
                </c:pt>
                <c:pt idx="56">
                  <c:v>0</c:v>
                </c:pt>
                <c:pt idx="57">
                  <c:v>0</c:v>
                </c:pt>
                <c:pt idx="58">
                  <c:v>7.0028011204481788E-5</c:v>
                </c:pt>
                <c:pt idx="59">
                  <c:v>0</c:v>
                </c:pt>
                <c:pt idx="60">
                  <c:v>0</c:v>
                </c:pt>
                <c:pt idx="61">
                  <c:v>0</c:v>
                </c:pt>
                <c:pt idx="62">
                  <c:v>0</c:v>
                </c:pt>
                <c:pt idx="63">
                  <c:v>0</c:v>
                </c:pt>
                <c:pt idx="64">
                  <c:v>0</c:v>
                </c:pt>
                <c:pt idx="65">
                  <c:v>0</c:v>
                </c:pt>
              </c:numCache>
            </c:numRef>
          </c:val>
          <c:extLst>
            <c:ext xmlns:c16="http://schemas.microsoft.com/office/drawing/2014/chart" uri="{C3380CC4-5D6E-409C-BE32-E72D297353CC}">
              <c16:uniqueId val="{00000000-F907-4223-9D4F-7F0C3C881AFD}"/>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faculty'!$C$8:$C$73</c:f>
              <c:numCache>
                <c:formatCode>0.00%</c:formatCode>
                <c:ptCount val="66"/>
                <c:pt idx="0">
                  <c:v>5.9999999999999995E-4</c:v>
                </c:pt>
                <c:pt idx="1">
                  <c:v>6.9999999999999999E-4</c:v>
                </c:pt>
                <c:pt idx="2">
                  <c:v>1.1000000000000001E-3</c:v>
                </c:pt>
                <c:pt idx="3">
                  <c:v>2.5000000000000001E-3</c:v>
                </c:pt>
                <c:pt idx="4">
                  <c:v>5.8999999999999999E-3</c:v>
                </c:pt>
                <c:pt idx="5">
                  <c:v>1.2699999999999999E-2</c:v>
                </c:pt>
                <c:pt idx="6">
                  <c:v>1.9199999999999998E-2</c:v>
                </c:pt>
                <c:pt idx="7">
                  <c:v>2.81E-2</c:v>
                </c:pt>
                <c:pt idx="8">
                  <c:v>3.5200000000000002E-2</c:v>
                </c:pt>
                <c:pt idx="9">
                  <c:v>4.0399999999999998E-2</c:v>
                </c:pt>
                <c:pt idx="10">
                  <c:v>4.3700000000000003E-2</c:v>
                </c:pt>
                <c:pt idx="11">
                  <c:v>4.4200000000000003E-2</c:v>
                </c:pt>
                <c:pt idx="12">
                  <c:v>4.41E-2</c:v>
                </c:pt>
                <c:pt idx="13">
                  <c:v>4.4400000000000002E-2</c:v>
                </c:pt>
                <c:pt idx="14">
                  <c:v>4.4600000000000001E-2</c:v>
                </c:pt>
                <c:pt idx="15">
                  <c:v>4.6899999999999997E-2</c:v>
                </c:pt>
                <c:pt idx="16">
                  <c:v>4.1300000000000003E-2</c:v>
                </c:pt>
                <c:pt idx="17">
                  <c:v>3.49E-2</c:v>
                </c:pt>
                <c:pt idx="18">
                  <c:v>3.5200000000000002E-2</c:v>
                </c:pt>
                <c:pt idx="19">
                  <c:v>3.7900000000000003E-2</c:v>
                </c:pt>
                <c:pt idx="20">
                  <c:v>3.6700000000000003E-2</c:v>
                </c:pt>
                <c:pt idx="21">
                  <c:v>3.1099999999999999E-2</c:v>
                </c:pt>
                <c:pt idx="22">
                  <c:v>2.7699999999999999E-2</c:v>
                </c:pt>
                <c:pt idx="23">
                  <c:v>2.4899999999999999E-2</c:v>
                </c:pt>
                <c:pt idx="24">
                  <c:v>2.5700000000000001E-2</c:v>
                </c:pt>
                <c:pt idx="25">
                  <c:v>2.2800000000000001E-2</c:v>
                </c:pt>
                <c:pt idx="26">
                  <c:v>2.2800000000000001E-2</c:v>
                </c:pt>
                <c:pt idx="27">
                  <c:v>2.1299999999999999E-2</c:v>
                </c:pt>
                <c:pt idx="28">
                  <c:v>2.0299999999999999E-2</c:v>
                </c:pt>
                <c:pt idx="29">
                  <c:v>1.7399999999999999E-2</c:v>
                </c:pt>
                <c:pt idx="30">
                  <c:v>1.84E-2</c:v>
                </c:pt>
                <c:pt idx="31">
                  <c:v>1.8200000000000001E-2</c:v>
                </c:pt>
                <c:pt idx="32">
                  <c:v>1.84E-2</c:v>
                </c:pt>
                <c:pt idx="33">
                  <c:v>1.6299999999999999E-2</c:v>
                </c:pt>
                <c:pt idx="34">
                  <c:v>1.5699999999999999E-2</c:v>
                </c:pt>
                <c:pt idx="35">
                  <c:v>1.47E-2</c:v>
                </c:pt>
                <c:pt idx="36">
                  <c:v>1.3599999999999999E-2</c:v>
                </c:pt>
                <c:pt idx="37">
                  <c:v>1.23E-2</c:v>
                </c:pt>
                <c:pt idx="38">
                  <c:v>1.12E-2</c:v>
                </c:pt>
                <c:pt idx="39">
                  <c:v>1.01E-2</c:v>
                </c:pt>
                <c:pt idx="40">
                  <c:v>8.3999999999999995E-3</c:v>
                </c:pt>
                <c:pt idx="41">
                  <c:v>7.1999999999999998E-3</c:v>
                </c:pt>
                <c:pt idx="42">
                  <c:v>5.3E-3</c:v>
                </c:pt>
                <c:pt idx="43">
                  <c:v>4.1999999999999997E-3</c:v>
                </c:pt>
                <c:pt idx="44">
                  <c:v>3.2000000000000002E-3</c:v>
                </c:pt>
                <c:pt idx="45">
                  <c:v>2.2000000000000001E-3</c:v>
                </c:pt>
                <c:pt idx="46">
                  <c:v>1.4E-3</c:v>
                </c:pt>
                <c:pt idx="47">
                  <c:v>1E-3</c:v>
                </c:pt>
                <c:pt idx="48">
                  <c:v>8.9999999999999998E-4</c:v>
                </c:pt>
                <c:pt idx="49">
                  <c:v>5.9999999999999995E-4</c:v>
                </c:pt>
                <c:pt idx="50">
                  <c:v>4.0000000000000002E-4</c:v>
                </c:pt>
                <c:pt idx="51">
                  <c:v>2.9999999999999997E-4</c:v>
                </c:pt>
                <c:pt idx="52">
                  <c:v>2.9999999999999997E-4</c:v>
                </c:pt>
                <c:pt idx="53">
                  <c:v>2.9999999999999997E-4</c:v>
                </c:pt>
                <c:pt idx="54">
                  <c:v>2.0000000000000001E-4</c:v>
                </c:pt>
                <c:pt idx="55">
                  <c:v>1E-4</c:v>
                </c:pt>
                <c:pt idx="56">
                  <c:v>1E-4</c:v>
                </c:pt>
                <c:pt idx="57">
                  <c:v>1E-4</c:v>
                </c:pt>
                <c:pt idx="58">
                  <c:v>0</c:v>
                </c:pt>
                <c:pt idx="59">
                  <c:v>0</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1-F907-4223-9D4F-7F0C3C881AFD}"/>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pct'!$U$2:$U$67</c:f>
              <c:numCache>
                <c:formatCode>0.0%</c:formatCode>
                <c:ptCount val="66"/>
                <c:pt idx="0">
                  <c:v>0</c:v>
                </c:pt>
                <c:pt idx="1">
                  <c:v>0</c:v>
                </c:pt>
                <c:pt idx="2">
                  <c:v>4.0277106492669569E-5</c:v>
                </c:pt>
                <c:pt idx="3">
                  <c:v>3.6249395843402607E-4</c:v>
                </c:pt>
                <c:pt idx="4">
                  <c:v>6.0415659739004347E-4</c:v>
                </c:pt>
                <c:pt idx="5">
                  <c:v>1.0874818753020784E-3</c:v>
                </c:pt>
                <c:pt idx="6">
                  <c:v>2.4971806025455129E-3</c:v>
                </c:pt>
                <c:pt idx="7">
                  <c:v>3.6249395843402608E-3</c:v>
                </c:pt>
                <c:pt idx="8">
                  <c:v>5.1554696310617048E-3</c:v>
                </c:pt>
                <c:pt idx="9">
                  <c:v>8.8206863218946354E-3</c:v>
                </c:pt>
                <c:pt idx="10">
                  <c:v>1.29692282906396E-2</c:v>
                </c:pt>
                <c:pt idx="11">
                  <c:v>1.6030288384082488E-2</c:v>
                </c:pt>
                <c:pt idx="12">
                  <c:v>2.0380215885290799E-2</c:v>
                </c:pt>
                <c:pt idx="13">
                  <c:v>2.3400998872241018E-2</c:v>
                </c:pt>
                <c:pt idx="14">
                  <c:v>2.5696793942323184E-2</c:v>
                </c:pt>
                <c:pt idx="15">
                  <c:v>3.3953600773320443E-2</c:v>
                </c:pt>
                <c:pt idx="16">
                  <c:v>3.5846624778475916E-2</c:v>
                </c:pt>
                <c:pt idx="17">
                  <c:v>3.9874335427742873E-2</c:v>
                </c:pt>
                <c:pt idx="18">
                  <c:v>4.0800708877074272E-2</c:v>
                </c:pt>
                <c:pt idx="19">
                  <c:v>3.898823908490414E-2</c:v>
                </c:pt>
                <c:pt idx="20">
                  <c:v>3.9632672788786856E-2</c:v>
                </c:pt>
                <c:pt idx="21">
                  <c:v>4.2129853391332364E-2</c:v>
                </c:pt>
                <c:pt idx="22">
                  <c:v>4.0881263090059614E-2</c:v>
                </c:pt>
                <c:pt idx="23">
                  <c:v>4.2170130497825038E-2</c:v>
                </c:pt>
                <c:pt idx="24">
                  <c:v>4.063960045110359E-2</c:v>
                </c:pt>
                <c:pt idx="25">
                  <c:v>4.0115998066698889E-2</c:v>
                </c:pt>
                <c:pt idx="26">
                  <c:v>3.9511841469308848E-2</c:v>
                </c:pt>
                <c:pt idx="27">
                  <c:v>3.8424359594006766E-2</c:v>
                </c:pt>
                <c:pt idx="28">
                  <c:v>3.8666022232962782E-2</c:v>
                </c:pt>
                <c:pt idx="29">
                  <c:v>3.3148058643467052E-2</c:v>
                </c:pt>
                <c:pt idx="30">
                  <c:v>3.1093926212340906E-2</c:v>
                </c:pt>
                <c:pt idx="31">
                  <c:v>3.1416143064282261E-2</c:v>
                </c:pt>
                <c:pt idx="32">
                  <c:v>2.7630095053971324E-2</c:v>
                </c:pt>
                <c:pt idx="33">
                  <c:v>2.8395360077332045E-2</c:v>
                </c:pt>
                <c:pt idx="34">
                  <c:v>2.4367649428065088E-2</c:v>
                </c:pt>
                <c:pt idx="35">
                  <c:v>2.231351699693894E-2</c:v>
                </c:pt>
                <c:pt idx="36">
                  <c:v>1.9010794264540037E-2</c:v>
                </c:pt>
                <c:pt idx="37">
                  <c:v>1.8164975028193975E-2</c:v>
                </c:pt>
                <c:pt idx="38">
                  <c:v>1.8608023199613341E-2</c:v>
                </c:pt>
                <c:pt idx="39">
                  <c:v>1.2888674077654261E-2</c:v>
                </c:pt>
                <c:pt idx="40">
                  <c:v>1.1519252456903497E-2</c:v>
                </c:pt>
                <c:pt idx="41">
                  <c:v>8.3776381504752691E-3</c:v>
                </c:pt>
                <c:pt idx="42">
                  <c:v>6.3637828258417918E-3</c:v>
                </c:pt>
                <c:pt idx="43">
                  <c:v>7.0887707427098436E-3</c:v>
                </c:pt>
                <c:pt idx="44">
                  <c:v>4.631867246657E-3</c:v>
                </c:pt>
                <c:pt idx="45">
                  <c:v>3.6249395843402608E-3</c:v>
                </c:pt>
                <c:pt idx="46">
                  <c:v>3.9068793297889481E-3</c:v>
                </c:pt>
                <c:pt idx="47">
                  <c:v>1.8930240051554697E-3</c:v>
                </c:pt>
                <c:pt idx="48">
                  <c:v>2.3360721765748349E-3</c:v>
                </c:pt>
                <c:pt idx="49">
                  <c:v>2.5777348155308524E-3</c:v>
                </c:pt>
                <c:pt idx="50">
                  <c:v>1.8527468986628002E-3</c:v>
                </c:pt>
                <c:pt idx="51">
                  <c:v>1.3694216207507652E-3</c:v>
                </c:pt>
                <c:pt idx="52">
                  <c:v>1.3291445142580957E-3</c:v>
                </c:pt>
                <c:pt idx="53">
                  <c:v>8.8609634283873045E-4</c:v>
                </c:pt>
                <c:pt idx="54">
                  <c:v>6.444337038827131E-4</c:v>
                </c:pt>
                <c:pt idx="55">
                  <c:v>6.444337038827131E-4</c:v>
                </c:pt>
                <c:pt idx="56">
                  <c:v>4.0277106492669565E-4</c:v>
                </c:pt>
                <c:pt idx="57">
                  <c:v>4.0277106492669565E-4</c:v>
                </c:pt>
                <c:pt idx="58">
                  <c:v>2.0138553246334782E-4</c:v>
                </c:pt>
                <c:pt idx="59">
                  <c:v>3.2221685194135655E-4</c:v>
                </c:pt>
                <c:pt idx="60">
                  <c:v>0</c:v>
                </c:pt>
                <c:pt idx="61">
                  <c:v>1.208313194780087E-4</c:v>
                </c:pt>
                <c:pt idx="62">
                  <c:v>8.0554212985339138E-5</c:v>
                </c:pt>
                <c:pt idx="63">
                  <c:v>4.0277106492669569E-5</c:v>
                </c:pt>
                <c:pt idx="64">
                  <c:v>4.0277106492669569E-5</c:v>
                </c:pt>
                <c:pt idx="65">
                  <c:v>0</c:v>
                </c:pt>
              </c:numCache>
            </c:numRef>
          </c:val>
          <c:extLst>
            <c:ext xmlns:c16="http://schemas.microsoft.com/office/drawing/2014/chart" uri="{C3380CC4-5D6E-409C-BE32-E72D297353CC}">
              <c16:uniqueId val="{00000000-F85E-48CF-A691-59AD5AB2B139}"/>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faculty'!$U$8:$U$73</c:f>
              <c:numCache>
                <c:formatCode>0.00%</c:formatCode>
                <c:ptCount val="66"/>
                <c:pt idx="0">
                  <c:v>2.9999999999999997E-4</c:v>
                </c:pt>
                <c:pt idx="1">
                  <c:v>5.9999999999999995E-4</c:v>
                </c:pt>
                <c:pt idx="2">
                  <c:v>1E-3</c:v>
                </c:pt>
                <c:pt idx="3">
                  <c:v>1.9E-3</c:v>
                </c:pt>
                <c:pt idx="4">
                  <c:v>3.7000000000000002E-3</c:v>
                </c:pt>
                <c:pt idx="5">
                  <c:v>7.1000000000000004E-3</c:v>
                </c:pt>
                <c:pt idx="6">
                  <c:v>1.09E-2</c:v>
                </c:pt>
                <c:pt idx="7">
                  <c:v>1.5299999999999999E-2</c:v>
                </c:pt>
                <c:pt idx="8">
                  <c:v>1.9E-2</c:v>
                </c:pt>
                <c:pt idx="9">
                  <c:v>2.4E-2</c:v>
                </c:pt>
                <c:pt idx="10">
                  <c:v>2.8400000000000002E-2</c:v>
                </c:pt>
                <c:pt idx="11">
                  <c:v>2.9399999999999999E-2</c:v>
                </c:pt>
                <c:pt idx="12">
                  <c:v>3.0499999999999999E-2</c:v>
                </c:pt>
                <c:pt idx="13">
                  <c:v>3.15E-2</c:v>
                </c:pt>
                <c:pt idx="14">
                  <c:v>3.1699999999999999E-2</c:v>
                </c:pt>
                <c:pt idx="15">
                  <c:v>3.2800000000000003E-2</c:v>
                </c:pt>
                <c:pt idx="16">
                  <c:v>3.4799999999999998E-2</c:v>
                </c:pt>
                <c:pt idx="17">
                  <c:v>3.6900000000000002E-2</c:v>
                </c:pt>
                <c:pt idx="18">
                  <c:v>3.5200000000000002E-2</c:v>
                </c:pt>
                <c:pt idx="19">
                  <c:v>3.3500000000000002E-2</c:v>
                </c:pt>
                <c:pt idx="20">
                  <c:v>3.3300000000000003E-2</c:v>
                </c:pt>
                <c:pt idx="21">
                  <c:v>3.3799999999999997E-2</c:v>
                </c:pt>
                <c:pt idx="22">
                  <c:v>3.4099999999999998E-2</c:v>
                </c:pt>
                <c:pt idx="23">
                  <c:v>3.39E-2</c:v>
                </c:pt>
                <c:pt idx="24">
                  <c:v>3.4700000000000002E-2</c:v>
                </c:pt>
                <c:pt idx="25">
                  <c:v>3.3500000000000002E-2</c:v>
                </c:pt>
                <c:pt idx="26">
                  <c:v>3.3000000000000002E-2</c:v>
                </c:pt>
                <c:pt idx="27">
                  <c:v>3.15E-2</c:v>
                </c:pt>
                <c:pt idx="28">
                  <c:v>3.1E-2</c:v>
                </c:pt>
                <c:pt idx="29">
                  <c:v>2.87E-2</c:v>
                </c:pt>
                <c:pt idx="30">
                  <c:v>2.6499999999999999E-2</c:v>
                </c:pt>
                <c:pt idx="31">
                  <c:v>2.5000000000000001E-2</c:v>
                </c:pt>
                <c:pt idx="32">
                  <c:v>2.3900000000000001E-2</c:v>
                </c:pt>
                <c:pt idx="33">
                  <c:v>2.35E-2</c:v>
                </c:pt>
                <c:pt idx="34">
                  <c:v>2.0799999999999999E-2</c:v>
                </c:pt>
                <c:pt idx="35">
                  <c:v>1.7000000000000001E-2</c:v>
                </c:pt>
                <c:pt idx="36">
                  <c:v>1.6299999999999999E-2</c:v>
                </c:pt>
                <c:pt idx="37">
                  <c:v>1.6400000000000001E-2</c:v>
                </c:pt>
                <c:pt idx="38">
                  <c:v>1.4800000000000001E-2</c:v>
                </c:pt>
                <c:pt idx="39">
                  <c:v>1.2200000000000001E-2</c:v>
                </c:pt>
                <c:pt idx="40">
                  <c:v>0.01</c:v>
                </c:pt>
                <c:pt idx="41">
                  <c:v>7.6E-3</c:v>
                </c:pt>
                <c:pt idx="42">
                  <c:v>7.7999999999999996E-3</c:v>
                </c:pt>
                <c:pt idx="43">
                  <c:v>6.6E-3</c:v>
                </c:pt>
                <c:pt idx="44">
                  <c:v>5.7000000000000002E-3</c:v>
                </c:pt>
                <c:pt idx="45">
                  <c:v>4.5999999999999999E-3</c:v>
                </c:pt>
                <c:pt idx="46">
                  <c:v>4.3E-3</c:v>
                </c:pt>
                <c:pt idx="47">
                  <c:v>3.0999999999999999E-3</c:v>
                </c:pt>
                <c:pt idx="48">
                  <c:v>3.0000000000000001E-3</c:v>
                </c:pt>
                <c:pt idx="49">
                  <c:v>2.5000000000000001E-3</c:v>
                </c:pt>
                <c:pt idx="50">
                  <c:v>2.3E-3</c:v>
                </c:pt>
                <c:pt idx="51">
                  <c:v>1.9E-3</c:v>
                </c:pt>
                <c:pt idx="52">
                  <c:v>1.6999999999999999E-3</c:v>
                </c:pt>
                <c:pt idx="53">
                  <c:v>1.1999999999999999E-3</c:v>
                </c:pt>
                <c:pt idx="54">
                  <c:v>1.1999999999999999E-3</c:v>
                </c:pt>
                <c:pt idx="55">
                  <c:v>1E-3</c:v>
                </c:pt>
                <c:pt idx="56">
                  <c:v>6.9999999999999999E-4</c:v>
                </c:pt>
                <c:pt idx="57">
                  <c:v>5.9999999999999995E-4</c:v>
                </c:pt>
                <c:pt idx="58">
                  <c:v>5.0000000000000001E-4</c:v>
                </c:pt>
                <c:pt idx="59">
                  <c:v>4.0000000000000002E-4</c:v>
                </c:pt>
                <c:pt idx="60">
                  <c:v>2.0000000000000001E-4</c:v>
                </c:pt>
                <c:pt idx="61">
                  <c:v>1E-4</c:v>
                </c:pt>
                <c:pt idx="62">
                  <c:v>2.0000000000000001E-4</c:v>
                </c:pt>
                <c:pt idx="63">
                  <c:v>1E-4</c:v>
                </c:pt>
                <c:pt idx="64">
                  <c:v>1E-4</c:v>
                </c:pt>
                <c:pt idx="65">
                  <c:v>1E-4</c:v>
                </c:pt>
              </c:numCache>
            </c:numRef>
          </c:val>
          <c:smooth val="1"/>
          <c:extLst>
            <c:ext xmlns:c16="http://schemas.microsoft.com/office/drawing/2014/chart" uri="{C3380CC4-5D6E-409C-BE32-E72D297353CC}">
              <c16:uniqueId val="{00000001-F85E-48CF-A691-59AD5AB2B139}"/>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pct'!$V$2:$V$67</c:f>
              <c:numCache>
                <c:formatCode>0.0%</c:formatCode>
                <c:ptCount val="66"/>
                <c:pt idx="0">
                  <c:v>4.0581121662202743E-5</c:v>
                </c:pt>
                <c:pt idx="1">
                  <c:v>4.0581121662202743E-5</c:v>
                </c:pt>
                <c:pt idx="2">
                  <c:v>1.2174336498660823E-4</c:v>
                </c:pt>
                <c:pt idx="3">
                  <c:v>2.0290560831101373E-4</c:v>
                </c:pt>
                <c:pt idx="4">
                  <c:v>6.0871682493304118E-4</c:v>
                </c:pt>
                <c:pt idx="5">
                  <c:v>9.7394691989286582E-4</c:v>
                </c:pt>
                <c:pt idx="6">
                  <c:v>2.3537050564077593E-3</c:v>
                </c:pt>
                <c:pt idx="7">
                  <c:v>3.8146254362470579E-3</c:v>
                </c:pt>
                <c:pt idx="8">
                  <c:v>5.3972891810729652E-3</c:v>
                </c:pt>
                <c:pt idx="9">
                  <c:v>7.5886697508319133E-3</c:v>
                </c:pt>
                <c:pt idx="10">
                  <c:v>1.1443876308741174E-2</c:v>
                </c:pt>
                <c:pt idx="11">
                  <c:v>1.6191867543218896E-2</c:v>
                </c:pt>
                <c:pt idx="12">
                  <c:v>1.8991964937910884E-2</c:v>
                </c:pt>
                <c:pt idx="13">
                  <c:v>2.2806590374157942E-2</c:v>
                </c:pt>
                <c:pt idx="14">
                  <c:v>2.5931336742147554E-2</c:v>
                </c:pt>
                <c:pt idx="15">
                  <c:v>2.8285041798555313E-2</c:v>
                </c:pt>
                <c:pt idx="16">
                  <c:v>3.6441847252658061E-2</c:v>
                </c:pt>
                <c:pt idx="17">
                  <c:v>3.7375213050888728E-2</c:v>
                </c:pt>
                <c:pt idx="18">
                  <c:v>4.0865189513838163E-2</c:v>
                </c:pt>
                <c:pt idx="19">
                  <c:v>4.1514487460433409E-2</c:v>
                </c:pt>
                <c:pt idx="20">
                  <c:v>3.9120201282363445E-2</c:v>
                </c:pt>
                <c:pt idx="21">
                  <c:v>3.903903903903904E-2</c:v>
                </c:pt>
                <c:pt idx="22">
                  <c:v>4.0865189513838163E-2</c:v>
                </c:pt>
                <c:pt idx="23">
                  <c:v>3.9769499228958685E-2</c:v>
                </c:pt>
                <c:pt idx="24">
                  <c:v>4.1514487460433409E-2</c:v>
                </c:pt>
                <c:pt idx="25">
                  <c:v>3.9647755863972081E-2</c:v>
                </c:pt>
                <c:pt idx="26">
                  <c:v>3.9566593620647676E-2</c:v>
                </c:pt>
                <c:pt idx="27">
                  <c:v>3.8227416605794984E-2</c:v>
                </c:pt>
                <c:pt idx="28">
                  <c:v>3.8308578849119389E-2</c:v>
                </c:pt>
                <c:pt idx="29">
                  <c:v>3.7050564077591101E-2</c:v>
                </c:pt>
                <c:pt idx="30">
                  <c:v>3.193734274815356E-2</c:v>
                </c:pt>
                <c:pt idx="31">
                  <c:v>3.0232935638341042E-2</c:v>
                </c:pt>
                <c:pt idx="32">
                  <c:v>3.0395260124989856E-2</c:v>
                </c:pt>
                <c:pt idx="33">
                  <c:v>2.6296566837107377E-2</c:v>
                </c:pt>
                <c:pt idx="34">
                  <c:v>2.6540053567080595E-2</c:v>
                </c:pt>
                <c:pt idx="35">
                  <c:v>2.2563103644184724E-2</c:v>
                </c:pt>
                <c:pt idx="36">
                  <c:v>2.0858696534372209E-2</c:v>
                </c:pt>
                <c:pt idx="37">
                  <c:v>1.728755782809837E-2</c:v>
                </c:pt>
                <c:pt idx="38">
                  <c:v>1.7125233341449556E-2</c:v>
                </c:pt>
                <c:pt idx="39">
                  <c:v>1.7084652219787354E-2</c:v>
                </c:pt>
                <c:pt idx="40">
                  <c:v>1.1606200795389985E-2</c:v>
                </c:pt>
                <c:pt idx="41">
                  <c:v>1.0591672753834916E-2</c:v>
                </c:pt>
                <c:pt idx="42">
                  <c:v>7.3451830208586966E-3</c:v>
                </c:pt>
                <c:pt idx="43">
                  <c:v>5.7625192760327893E-3</c:v>
                </c:pt>
                <c:pt idx="44">
                  <c:v>6.2494927359792226E-3</c:v>
                </c:pt>
                <c:pt idx="45">
                  <c:v>4.1798555312068829E-3</c:v>
                </c:pt>
                <c:pt idx="46">
                  <c:v>3.4088142196250304E-3</c:v>
                </c:pt>
                <c:pt idx="47">
                  <c:v>3.327651976300625E-3</c:v>
                </c:pt>
                <c:pt idx="48">
                  <c:v>1.7449882314747179E-3</c:v>
                </c:pt>
                <c:pt idx="49">
                  <c:v>2.1102183264345427E-3</c:v>
                </c:pt>
                <c:pt idx="50">
                  <c:v>2.0290560831101373E-3</c:v>
                </c:pt>
                <c:pt idx="51">
                  <c:v>1.6232448664881098E-3</c:v>
                </c:pt>
                <c:pt idx="52">
                  <c:v>1.3391770148526905E-3</c:v>
                </c:pt>
                <c:pt idx="53">
                  <c:v>1.1362714065416767E-3</c:v>
                </c:pt>
                <c:pt idx="54">
                  <c:v>8.1162243324405491E-4</c:v>
                </c:pt>
                <c:pt idx="55">
                  <c:v>4.4639233828423015E-4</c:v>
                </c:pt>
                <c:pt idx="56">
                  <c:v>6.4929794659524388E-4</c:v>
                </c:pt>
                <c:pt idx="57">
                  <c:v>5.2755458160863567E-4</c:v>
                </c:pt>
                <c:pt idx="58">
                  <c:v>2.8406785163541918E-4</c:v>
                </c:pt>
                <c:pt idx="59">
                  <c:v>1.6232448664881097E-4</c:v>
                </c:pt>
                <c:pt idx="60">
                  <c:v>1.6232448664881097E-4</c:v>
                </c:pt>
                <c:pt idx="61">
                  <c:v>0</c:v>
                </c:pt>
                <c:pt idx="62">
                  <c:v>4.0581121662202743E-5</c:v>
                </c:pt>
                <c:pt idx="63">
                  <c:v>0</c:v>
                </c:pt>
                <c:pt idx="64">
                  <c:v>0</c:v>
                </c:pt>
                <c:pt idx="65">
                  <c:v>4.0581121662202743E-5</c:v>
                </c:pt>
              </c:numCache>
            </c:numRef>
          </c:val>
          <c:extLst>
            <c:ext xmlns:c16="http://schemas.microsoft.com/office/drawing/2014/chart" uri="{C3380CC4-5D6E-409C-BE32-E72D297353CC}">
              <c16:uniqueId val="{00000000-752A-4EE0-9F45-E57179464893}"/>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faculty'!$V$8:$V$73</c:f>
              <c:numCache>
                <c:formatCode>0.00%</c:formatCode>
                <c:ptCount val="66"/>
                <c:pt idx="0">
                  <c:v>2.9999999999999997E-4</c:v>
                </c:pt>
                <c:pt idx="1">
                  <c:v>5.9999999999999995E-4</c:v>
                </c:pt>
                <c:pt idx="2">
                  <c:v>1E-3</c:v>
                </c:pt>
                <c:pt idx="3">
                  <c:v>1.9E-3</c:v>
                </c:pt>
                <c:pt idx="4">
                  <c:v>4.1000000000000003E-3</c:v>
                </c:pt>
                <c:pt idx="5">
                  <c:v>7.1999999999999998E-3</c:v>
                </c:pt>
                <c:pt idx="6">
                  <c:v>1.1599999999999999E-2</c:v>
                </c:pt>
                <c:pt idx="7">
                  <c:v>1.6299999999999999E-2</c:v>
                </c:pt>
                <c:pt idx="8">
                  <c:v>2.0899999999999998E-2</c:v>
                </c:pt>
                <c:pt idx="9">
                  <c:v>2.3599999999999999E-2</c:v>
                </c:pt>
                <c:pt idx="10">
                  <c:v>2.7699999999999999E-2</c:v>
                </c:pt>
                <c:pt idx="11">
                  <c:v>3.1600000000000003E-2</c:v>
                </c:pt>
                <c:pt idx="12">
                  <c:v>3.15E-2</c:v>
                </c:pt>
                <c:pt idx="13">
                  <c:v>3.2000000000000001E-2</c:v>
                </c:pt>
                <c:pt idx="14">
                  <c:v>3.2099999999999997E-2</c:v>
                </c:pt>
                <c:pt idx="15">
                  <c:v>3.1600000000000003E-2</c:v>
                </c:pt>
                <c:pt idx="16">
                  <c:v>3.2800000000000003E-2</c:v>
                </c:pt>
                <c:pt idx="17">
                  <c:v>3.4299999999999997E-2</c:v>
                </c:pt>
                <c:pt idx="18">
                  <c:v>3.6499999999999998E-2</c:v>
                </c:pt>
                <c:pt idx="19">
                  <c:v>3.4500000000000003E-2</c:v>
                </c:pt>
                <c:pt idx="20">
                  <c:v>3.2599999999999997E-2</c:v>
                </c:pt>
                <c:pt idx="21">
                  <c:v>3.2599999999999997E-2</c:v>
                </c:pt>
                <c:pt idx="22">
                  <c:v>3.2399999999999998E-2</c:v>
                </c:pt>
                <c:pt idx="23">
                  <c:v>3.2599999999999997E-2</c:v>
                </c:pt>
                <c:pt idx="24">
                  <c:v>3.2800000000000003E-2</c:v>
                </c:pt>
                <c:pt idx="25">
                  <c:v>3.3300000000000003E-2</c:v>
                </c:pt>
                <c:pt idx="26">
                  <c:v>3.2300000000000002E-2</c:v>
                </c:pt>
                <c:pt idx="27">
                  <c:v>3.1300000000000001E-2</c:v>
                </c:pt>
                <c:pt idx="28">
                  <c:v>3.0300000000000001E-2</c:v>
                </c:pt>
                <c:pt idx="29">
                  <c:v>2.98E-2</c:v>
                </c:pt>
                <c:pt idx="30">
                  <c:v>2.7400000000000001E-2</c:v>
                </c:pt>
                <c:pt idx="31">
                  <c:v>2.5100000000000001E-2</c:v>
                </c:pt>
                <c:pt idx="32">
                  <c:v>2.3699999999999999E-2</c:v>
                </c:pt>
                <c:pt idx="33">
                  <c:v>2.2700000000000001E-2</c:v>
                </c:pt>
                <c:pt idx="34">
                  <c:v>2.2200000000000001E-2</c:v>
                </c:pt>
                <c:pt idx="35">
                  <c:v>1.95E-2</c:v>
                </c:pt>
                <c:pt idx="36">
                  <c:v>1.5900000000000001E-2</c:v>
                </c:pt>
                <c:pt idx="37">
                  <c:v>1.4999999999999999E-2</c:v>
                </c:pt>
                <c:pt idx="38">
                  <c:v>1.4999999999999999E-2</c:v>
                </c:pt>
                <c:pt idx="39">
                  <c:v>1.34E-2</c:v>
                </c:pt>
                <c:pt idx="40">
                  <c:v>1.09E-2</c:v>
                </c:pt>
                <c:pt idx="41">
                  <c:v>8.8000000000000005E-3</c:v>
                </c:pt>
                <c:pt idx="42">
                  <c:v>6.7000000000000002E-3</c:v>
                </c:pt>
                <c:pt idx="43">
                  <c:v>6.7000000000000002E-3</c:v>
                </c:pt>
                <c:pt idx="44">
                  <c:v>5.7000000000000002E-3</c:v>
                </c:pt>
                <c:pt idx="45">
                  <c:v>4.7999999999999996E-3</c:v>
                </c:pt>
                <c:pt idx="46">
                  <c:v>3.8999999999999998E-3</c:v>
                </c:pt>
                <c:pt idx="47">
                  <c:v>3.5999999999999999E-3</c:v>
                </c:pt>
                <c:pt idx="48">
                  <c:v>2.5999999999999999E-3</c:v>
                </c:pt>
                <c:pt idx="49">
                  <c:v>2.3999999999999998E-3</c:v>
                </c:pt>
                <c:pt idx="50">
                  <c:v>2.0999999999999999E-3</c:v>
                </c:pt>
                <c:pt idx="51">
                  <c:v>1.9E-3</c:v>
                </c:pt>
                <c:pt idx="52">
                  <c:v>1.5E-3</c:v>
                </c:pt>
                <c:pt idx="53">
                  <c:v>1.2999999999999999E-3</c:v>
                </c:pt>
                <c:pt idx="54">
                  <c:v>1E-3</c:v>
                </c:pt>
                <c:pt idx="55">
                  <c:v>8.9999999999999998E-4</c:v>
                </c:pt>
                <c:pt idx="56">
                  <c:v>8.0000000000000004E-4</c:v>
                </c:pt>
                <c:pt idx="57">
                  <c:v>5.9999999999999995E-4</c:v>
                </c:pt>
                <c:pt idx="58">
                  <c:v>4.0000000000000002E-4</c:v>
                </c:pt>
                <c:pt idx="59">
                  <c:v>2.9999999999999997E-4</c:v>
                </c:pt>
                <c:pt idx="60">
                  <c:v>2.9999999999999997E-4</c:v>
                </c:pt>
                <c:pt idx="61">
                  <c:v>2.0000000000000001E-4</c:v>
                </c:pt>
                <c:pt idx="62">
                  <c:v>1E-4</c:v>
                </c:pt>
                <c:pt idx="63">
                  <c:v>1E-4</c:v>
                </c:pt>
                <c:pt idx="64">
                  <c:v>1E-4</c:v>
                </c:pt>
                <c:pt idx="65">
                  <c:v>1E-4</c:v>
                </c:pt>
              </c:numCache>
            </c:numRef>
          </c:val>
          <c:smooth val="1"/>
          <c:extLst>
            <c:ext xmlns:c16="http://schemas.microsoft.com/office/drawing/2014/chart" uri="{C3380CC4-5D6E-409C-BE32-E72D297353CC}">
              <c16:uniqueId val="{00000001-752A-4EE0-9F45-E57179464893}"/>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pct'!$W$2:$W$67</c:f>
              <c:numCache>
                <c:formatCode>0.0%</c:formatCode>
                <c:ptCount val="66"/>
                <c:pt idx="0">
                  <c:v>8.0016003200640126E-5</c:v>
                </c:pt>
                <c:pt idx="1">
                  <c:v>1.200240048009602E-4</c:v>
                </c:pt>
                <c:pt idx="2">
                  <c:v>8.0016003200640126E-5</c:v>
                </c:pt>
                <c:pt idx="3">
                  <c:v>2.8005601120224046E-4</c:v>
                </c:pt>
                <c:pt idx="4">
                  <c:v>5.2010402080416088E-4</c:v>
                </c:pt>
                <c:pt idx="5">
                  <c:v>1.2402480496099221E-3</c:v>
                </c:pt>
                <c:pt idx="6">
                  <c:v>2.0804160832166435E-3</c:v>
                </c:pt>
                <c:pt idx="7">
                  <c:v>3.8407681536307262E-3</c:v>
                </c:pt>
                <c:pt idx="8">
                  <c:v>5.561112222444489E-3</c:v>
                </c:pt>
                <c:pt idx="9">
                  <c:v>8.5217043408681737E-3</c:v>
                </c:pt>
                <c:pt idx="10">
                  <c:v>1.0922184436887377E-2</c:v>
                </c:pt>
                <c:pt idx="11">
                  <c:v>1.4802960592118424E-2</c:v>
                </c:pt>
                <c:pt idx="12">
                  <c:v>1.9963992798559711E-2</c:v>
                </c:pt>
                <c:pt idx="13">
                  <c:v>2.49249849969994E-2</c:v>
                </c:pt>
                <c:pt idx="14">
                  <c:v>2.7165433086617324E-2</c:v>
                </c:pt>
                <c:pt idx="15">
                  <c:v>2.9165833166633327E-2</c:v>
                </c:pt>
                <c:pt idx="16">
                  <c:v>3.0686137227445488E-2</c:v>
                </c:pt>
                <c:pt idx="17">
                  <c:v>3.7327465493098622E-2</c:v>
                </c:pt>
                <c:pt idx="18">
                  <c:v>3.82876575315063E-2</c:v>
                </c:pt>
                <c:pt idx="19">
                  <c:v>4.2048409681936384E-2</c:v>
                </c:pt>
                <c:pt idx="20">
                  <c:v>4.1968393678735748E-2</c:v>
                </c:pt>
                <c:pt idx="21">
                  <c:v>3.844768953790758E-2</c:v>
                </c:pt>
                <c:pt idx="22">
                  <c:v>3.8527705541108223E-2</c:v>
                </c:pt>
                <c:pt idx="23">
                  <c:v>3.9767953590718143E-2</c:v>
                </c:pt>
                <c:pt idx="24">
                  <c:v>3.9567913582716545E-2</c:v>
                </c:pt>
                <c:pt idx="25">
                  <c:v>3.9167833566713342E-2</c:v>
                </c:pt>
                <c:pt idx="26">
                  <c:v>3.8047609521904384E-2</c:v>
                </c:pt>
                <c:pt idx="27">
                  <c:v>3.6847369473894782E-2</c:v>
                </c:pt>
                <c:pt idx="28">
                  <c:v>3.6247249449889975E-2</c:v>
                </c:pt>
                <c:pt idx="29">
                  <c:v>3.6927385477095419E-2</c:v>
                </c:pt>
                <c:pt idx="30">
                  <c:v>3.5287057411482296E-2</c:v>
                </c:pt>
                <c:pt idx="31">
                  <c:v>2.9605921184236848E-2</c:v>
                </c:pt>
                <c:pt idx="32">
                  <c:v>2.8645729145829166E-2</c:v>
                </c:pt>
                <c:pt idx="33">
                  <c:v>2.8765753150630125E-2</c:v>
                </c:pt>
                <c:pt idx="34">
                  <c:v>2.4884976995399079E-2</c:v>
                </c:pt>
                <c:pt idx="35">
                  <c:v>2.4604920984196841E-2</c:v>
                </c:pt>
                <c:pt idx="36">
                  <c:v>2.1044208841768355E-2</c:v>
                </c:pt>
                <c:pt idx="37">
                  <c:v>1.9483896779355872E-2</c:v>
                </c:pt>
                <c:pt idx="38">
                  <c:v>1.5883176635327064E-2</c:v>
                </c:pt>
                <c:pt idx="39">
                  <c:v>1.6043208641728347E-2</c:v>
                </c:pt>
                <c:pt idx="40">
                  <c:v>1.5763152630526106E-2</c:v>
                </c:pt>
                <c:pt idx="41">
                  <c:v>1.0282056411282256E-2</c:v>
                </c:pt>
                <c:pt idx="42">
                  <c:v>9.4018803760752157E-3</c:v>
                </c:pt>
                <c:pt idx="43">
                  <c:v>6.4412882576515302E-3</c:v>
                </c:pt>
                <c:pt idx="44">
                  <c:v>5.0410082016403282E-3</c:v>
                </c:pt>
                <c:pt idx="45">
                  <c:v>5.6411282256451289E-3</c:v>
                </c:pt>
                <c:pt idx="46">
                  <c:v>3.4406881376275256E-3</c:v>
                </c:pt>
                <c:pt idx="47">
                  <c:v>2.8005601120224045E-3</c:v>
                </c:pt>
                <c:pt idx="48">
                  <c:v>2.9605921184236847E-3</c:v>
                </c:pt>
                <c:pt idx="49">
                  <c:v>1.4402880576115224E-3</c:v>
                </c:pt>
                <c:pt idx="50">
                  <c:v>1.880376075215043E-3</c:v>
                </c:pt>
                <c:pt idx="51">
                  <c:v>1.8003600720144029E-3</c:v>
                </c:pt>
                <c:pt idx="52">
                  <c:v>1.4802960592118423E-3</c:v>
                </c:pt>
                <c:pt idx="53">
                  <c:v>1.0002000400080016E-3</c:v>
                </c:pt>
                <c:pt idx="54">
                  <c:v>8.8017603520704137E-4</c:v>
                </c:pt>
                <c:pt idx="55">
                  <c:v>5.6011202240448092E-4</c:v>
                </c:pt>
                <c:pt idx="56">
                  <c:v>4.4008801760352068E-4</c:v>
                </c:pt>
                <c:pt idx="57">
                  <c:v>6.0012002400480096E-4</c:v>
                </c:pt>
                <c:pt idx="58">
                  <c:v>4.0008001600320064E-4</c:v>
                </c:pt>
                <c:pt idx="59">
                  <c:v>8.0016003200640126E-5</c:v>
                </c:pt>
                <c:pt idx="60">
                  <c:v>1.200240048009602E-4</c:v>
                </c:pt>
                <c:pt idx="61">
                  <c:v>1.200240048009602E-4</c:v>
                </c:pt>
                <c:pt idx="62">
                  <c:v>0</c:v>
                </c:pt>
                <c:pt idx="63">
                  <c:v>4.0008001600320063E-5</c:v>
                </c:pt>
                <c:pt idx="64">
                  <c:v>0</c:v>
                </c:pt>
                <c:pt idx="65">
                  <c:v>0</c:v>
                </c:pt>
              </c:numCache>
            </c:numRef>
          </c:val>
          <c:extLst>
            <c:ext xmlns:c16="http://schemas.microsoft.com/office/drawing/2014/chart" uri="{C3380CC4-5D6E-409C-BE32-E72D297353CC}">
              <c16:uniqueId val="{00000000-C74B-469D-8381-CBE731D8B137}"/>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faculty'!$W$8:$W$73</c:f>
              <c:numCache>
                <c:formatCode>0.00%</c:formatCode>
                <c:ptCount val="66"/>
                <c:pt idx="0">
                  <c:v>2.9999999999999997E-4</c:v>
                </c:pt>
                <c:pt idx="1">
                  <c:v>5.9999999999999995E-4</c:v>
                </c:pt>
                <c:pt idx="2">
                  <c:v>1.1000000000000001E-3</c:v>
                </c:pt>
                <c:pt idx="3">
                  <c:v>1.6999999999999999E-3</c:v>
                </c:pt>
                <c:pt idx="4">
                  <c:v>4.3E-3</c:v>
                </c:pt>
                <c:pt idx="5">
                  <c:v>7.9000000000000008E-3</c:v>
                </c:pt>
                <c:pt idx="6">
                  <c:v>1.2200000000000001E-2</c:v>
                </c:pt>
                <c:pt idx="7">
                  <c:v>1.6799999999999999E-2</c:v>
                </c:pt>
                <c:pt idx="8">
                  <c:v>2.1399999999999999E-2</c:v>
                </c:pt>
                <c:pt idx="9">
                  <c:v>2.4899999999999999E-2</c:v>
                </c:pt>
                <c:pt idx="10">
                  <c:v>2.6700000000000002E-2</c:v>
                </c:pt>
                <c:pt idx="11">
                  <c:v>2.9899999999999999E-2</c:v>
                </c:pt>
                <c:pt idx="12">
                  <c:v>3.3399999999999999E-2</c:v>
                </c:pt>
                <c:pt idx="13">
                  <c:v>3.2800000000000003E-2</c:v>
                </c:pt>
                <c:pt idx="14">
                  <c:v>3.2800000000000003E-2</c:v>
                </c:pt>
                <c:pt idx="15">
                  <c:v>3.2000000000000001E-2</c:v>
                </c:pt>
                <c:pt idx="16">
                  <c:v>3.1399999999999997E-2</c:v>
                </c:pt>
                <c:pt idx="17">
                  <c:v>3.2199999999999999E-2</c:v>
                </c:pt>
                <c:pt idx="18">
                  <c:v>3.3599999999999998E-2</c:v>
                </c:pt>
                <c:pt idx="19">
                  <c:v>3.5299999999999998E-2</c:v>
                </c:pt>
                <c:pt idx="20">
                  <c:v>3.3599999999999998E-2</c:v>
                </c:pt>
                <c:pt idx="21">
                  <c:v>3.1600000000000003E-2</c:v>
                </c:pt>
                <c:pt idx="22">
                  <c:v>3.15E-2</c:v>
                </c:pt>
                <c:pt idx="23">
                  <c:v>3.1399999999999997E-2</c:v>
                </c:pt>
                <c:pt idx="24">
                  <c:v>3.1399999999999997E-2</c:v>
                </c:pt>
                <c:pt idx="25">
                  <c:v>3.1600000000000003E-2</c:v>
                </c:pt>
                <c:pt idx="26">
                  <c:v>3.2300000000000002E-2</c:v>
                </c:pt>
                <c:pt idx="27">
                  <c:v>3.1099999999999999E-2</c:v>
                </c:pt>
                <c:pt idx="28">
                  <c:v>3.0300000000000001E-2</c:v>
                </c:pt>
                <c:pt idx="29">
                  <c:v>2.9100000000000001E-2</c:v>
                </c:pt>
                <c:pt idx="30">
                  <c:v>2.86E-2</c:v>
                </c:pt>
                <c:pt idx="31">
                  <c:v>2.5899999999999999E-2</c:v>
                </c:pt>
                <c:pt idx="32">
                  <c:v>2.41E-2</c:v>
                </c:pt>
                <c:pt idx="33">
                  <c:v>2.24E-2</c:v>
                </c:pt>
                <c:pt idx="34">
                  <c:v>2.1600000000000001E-2</c:v>
                </c:pt>
                <c:pt idx="35">
                  <c:v>2.0899999999999998E-2</c:v>
                </c:pt>
                <c:pt idx="36">
                  <c:v>1.84E-2</c:v>
                </c:pt>
                <c:pt idx="37">
                  <c:v>1.49E-2</c:v>
                </c:pt>
                <c:pt idx="38">
                  <c:v>1.3899999999999999E-2</c:v>
                </c:pt>
                <c:pt idx="39">
                  <c:v>1.37E-2</c:v>
                </c:pt>
                <c:pt idx="40">
                  <c:v>1.23E-2</c:v>
                </c:pt>
                <c:pt idx="41">
                  <c:v>9.4999999999999998E-3</c:v>
                </c:pt>
                <c:pt idx="42">
                  <c:v>7.6E-3</c:v>
                </c:pt>
                <c:pt idx="43">
                  <c:v>5.8999999999999999E-3</c:v>
                </c:pt>
                <c:pt idx="44">
                  <c:v>6.1000000000000004E-3</c:v>
                </c:pt>
                <c:pt idx="45">
                  <c:v>4.8999999999999998E-3</c:v>
                </c:pt>
                <c:pt idx="46">
                  <c:v>4.1000000000000003E-3</c:v>
                </c:pt>
                <c:pt idx="47">
                  <c:v>3.3E-3</c:v>
                </c:pt>
                <c:pt idx="48">
                  <c:v>3.0999999999999999E-3</c:v>
                </c:pt>
                <c:pt idx="49">
                  <c:v>2.2000000000000001E-3</c:v>
                </c:pt>
                <c:pt idx="50">
                  <c:v>2.0999999999999999E-3</c:v>
                </c:pt>
                <c:pt idx="51">
                  <c:v>1.6999999999999999E-3</c:v>
                </c:pt>
                <c:pt idx="52">
                  <c:v>1.6000000000000001E-3</c:v>
                </c:pt>
                <c:pt idx="53">
                  <c:v>1.1999999999999999E-3</c:v>
                </c:pt>
                <c:pt idx="54">
                  <c:v>1.1000000000000001E-3</c:v>
                </c:pt>
                <c:pt idx="55">
                  <c:v>8.0000000000000004E-4</c:v>
                </c:pt>
                <c:pt idx="56">
                  <c:v>6.9999999999999999E-4</c:v>
                </c:pt>
                <c:pt idx="57">
                  <c:v>5.9999999999999995E-4</c:v>
                </c:pt>
                <c:pt idx="58">
                  <c:v>5.0000000000000001E-4</c:v>
                </c:pt>
                <c:pt idx="59">
                  <c:v>2.9999999999999997E-4</c:v>
                </c:pt>
                <c:pt idx="60">
                  <c:v>2.0000000000000001E-4</c:v>
                </c:pt>
                <c:pt idx="61">
                  <c:v>2.0000000000000001E-4</c:v>
                </c:pt>
                <c:pt idx="62">
                  <c:v>2.0000000000000001E-4</c:v>
                </c:pt>
                <c:pt idx="63">
                  <c:v>1E-4</c:v>
                </c:pt>
                <c:pt idx="64">
                  <c:v>0</c:v>
                </c:pt>
                <c:pt idx="65">
                  <c:v>0</c:v>
                </c:pt>
              </c:numCache>
            </c:numRef>
          </c:val>
          <c:smooth val="1"/>
          <c:extLst>
            <c:ext xmlns:c16="http://schemas.microsoft.com/office/drawing/2014/chart" uri="{C3380CC4-5D6E-409C-BE32-E72D297353CC}">
              <c16:uniqueId val="{00000001-C74B-469D-8381-CBE731D8B137}"/>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pct'!$X$2:$X$67</c:f>
              <c:numCache>
                <c:formatCode>0.0%</c:formatCode>
                <c:ptCount val="66"/>
                <c:pt idx="0">
                  <c:v>8.021175904387583E-5</c:v>
                </c:pt>
                <c:pt idx="1">
                  <c:v>4.0105879521937915E-5</c:v>
                </c:pt>
                <c:pt idx="2">
                  <c:v>8.021175904387583E-5</c:v>
                </c:pt>
                <c:pt idx="3">
                  <c:v>2.0052939760968958E-4</c:v>
                </c:pt>
                <c:pt idx="4">
                  <c:v>4.4116467474131709E-4</c:v>
                </c:pt>
                <c:pt idx="5">
                  <c:v>8.021175904387583E-4</c:v>
                </c:pt>
                <c:pt idx="6">
                  <c:v>2.7271998074917783E-3</c:v>
                </c:pt>
                <c:pt idx="7">
                  <c:v>4.2913291088473573E-3</c:v>
                </c:pt>
                <c:pt idx="8">
                  <c:v>6.4971524825539421E-3</c:v>
                </c:pt>
                <c:pt idx="9">
                  <c:v>8.4222346996069616E-3</c:v>
                </c:pt>
                <c:pt idx="10">
                  <c:v>1.1630705061361995E-2</c:v>
                </c:pt>
                <c:pt idx="11">
                  <c:v>1.5400657736424159E-2</c:v>
                </c:pt>
                <c:pt idx="12">
                  <c:v>1.8528916339135316E-2</c:v>
                </c:pt>
                <c:pt idx="13">
                  <c:v>2.4825539424079571E-2</c:v>
                </c:pt>
                <c:pt idx="14">
                  <c:v>2.8555386219619797E-2</c:v>
                </c:pt>
                <c:pt idx="15">
                  <c:v>3.1122162509023821E-2</c:v>
                </c:pt>
                <c:pt idx="16">
                  <c:v>3.168364482233095E-2</c:v>
                </c:pt>
                <c:pt idx="17">
                  <c:v>3.2405550653725836E-2</c:v>
                </c:pt>
                <c:pt idx="18">
                  <c:v>3.866206785914815E-2</c:v>
                </c:pt>
                <c:pt idx="19">
                  <c:v>3.874227961819203E-2</c:v>
                </c:pt>
                <c:pt idx="20">
                  <c:v>4.2472126413732256E-2</c:v>
                </c:pt>
                <c:pt idx="21">
                  <c:v>4.219138525707869E-2</c:v>
                </c:pt>
                <c:pt idx="22">
                  <c:v>3.7940162027753271E-2</c:v>
                </c:pt>
                <c:pt idx="23">
                  <c:v>3.7097938557792573E-2</c:v>
                </c:pt>
                <c:pt idx="24">
                  <c:v>3.8541750220582337E-2</c:v>
                </c:pt>
                <c:pt idx="25">
                  <c:v>3.870217373867009E-2</c:v>
                </c:pt>
                <c:pt idx="26">
                  <c:v>3.7378679714446139E-2</c:v>
                </c:pt>
                <c:pt idx="27">
                  <c:v>3.6656773883051254E-2</c:v>
                </c:pt>
                <c:pt idx="28">
                  <c:v>3.5533809256436996E-2</c:v>
                </c:pt>
                <c:pt idx="29">
                  <c:v>3.5654126895002809E-2</c:v>
                </c:pt>
                <c:pt idx="30">
                  <c:v>3.3167562364642654E-2</c:v>
                </c:pt>
                <c:pt idx="31">
                  <c:v>3.3769150557471726E-2</c:v>
                </c:pt>
                <c:pt idx="32">
                  <c:v>2.8154327424400417E-2</c:v>
                </c:pt>
                <c:pt idx="33">
                  <c:v>2.6790727520654527E-2</c:v>
                </c:pt>
                <c:pt idx="34">
                  <c:v>2.7432421593005536E-2</c:v>
                </c:pt>
                <c:pt idx="35">
                  <c:v>2.2338974893719419E-2</c:v>
                </c:pt>
                <c:pt idx="36">
                  <c:v>2.2980668966070424E-2</c:v>
                </c:pt>
                <c:pt idx="37">
                  <c:v>1.8849763375310819E-2</c:v>
                </c:pt>
                <c:pt idx="38">
                  <c:v>1.7446057592042992E-2</c:v>
                </c:pt>
                <c:pt idx="39">
                  <c:v>1.4518328386941526E-2</c:v>
                </c:pt>
                <c:pt idx="40">
                  <c:v>1.4839175423117029E-2</c:v>
                </c:pt>
                <c:pt idx="41">
                  <c:v>1.4758963664073152E-2</c:v>
                </c:pt>
                <c:pt idx="42">
                  <c:v>8.9837170129140938E-3</c:v>
                </c:pt>
                <c:pt idx="43">
                  <c:v>8.382128820085025E-3</c:v>
                </c:pt>
                <c:pt idx="44">
                  <c:v>5.8153525306809976E-3</c:v>
                </c:pt>
                <c:pt idx="45">
                  <c:v>4.0105879521937912E-3</c:v>
                </c:pt>
                <c:pt idx="46">
                  <c:v>4.4116467474131704E-3</c:v>
                </c:pt>
                <c:pt idx="47">
                  <c:v>2.8876233255795301E-3</c:v>
                </c:pt>
                <c:pt idx="48">
                  <c:v>2.2860351327504613E-3</c:v>
                </c:pt>
                <c:pt idx="49">
                  <c:v>2.4865645303601509E-3</c:v>
                </c:pt>
                <c:pt idx="50">
                  <c:v>1.2432822651800754E-3</c:v>
                </c:pt>
                <c:pt idx="51">
                  <c:v>1.2833881447020133E-3</c:v>
                </c:pt>
                <c:pt idx="52">
                  <c:v>1.403705783267827E-3</c:v>
                </c:pt>
                <c:pt idx="53">
                  <c:v>1.2031763856581374E-3</c:v>
                </c:pt>
                <c:pt idx="54">
                  <c:v>7.2190583139488253E-4</c:v>
                </c:pt>
                <c:pt idx="55">
                  <c:v>6.8179995187294458E-4</c:v>
                </c:pt>
                <c:pt idx="56">
                  <c:v>5.2137643378519292E-4</c:v>
                </c:pt>
                <c:pt idx="57">
                  <c:v>2.8074115665356543E-4</c:v>
                </c:pt>
                <c:pt idx="58">
                  <c:v>4.8127055426325498E-4</c:v>
                </c:pt>
                <c:pt idx="59">
                  <c:v>2.4063527713162749E-4</c:v>
                </c:pt>
                <c:pt idx="60">
                  <c:v>1.6042351808775166E-4</c:v>
                </c:pt>
                <c:pt idx="61">
                  <c:v>8.021175904387583E-5</c:v>
                </c:pt>
                <c:pt idx="62">
                  <c:v>4.0105879521937915E-5</c:v>
                </c:pt>
                <c:pt idx="63">
                  <c:v>0</c:v>
                </c:pt>
                <c:pt idx="64">
                  <c:v>4.0105879521937915E-5</c:v>
                </c:pt>
                <c:pt idx="65">
                  <c:v>0</c:v>
                </c:pt>
              </c:numCache>
            </c:numRef>
          </c:val>
          <c:extLst>
            <c:ext xmlns:c16="http://schemas.microsoft.com/office/drawing/2014/chart" uri="{C3380CC4-5D6E-409C-BE32-E72D297353CC}">
              <c16:uniqueId val="{00000000-5FAF-4F5B-887E-B59376B2034C}"/>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faculty'!$X$8:$X$73</c:f>
              <c:numCache>
                <c:formatCode>0.00%</c:formatCode>
                <c:ptCount val="66"/>
                <c:pt idx="0">
                  <c:v>2.0000000000000001E-4</c:v>
                </c:pt>
                <c:pt idx="1">
                  <c:v>5.9999999999999995E-4</c:v>
                </c:pt>
                <c:pt idx="2">
                  <c:v>1E-3</c:v>
                </c:pt>
                <c:pt idx="3">
                  <c:v>1.9E-3</c:v>
                </c:pt>
                <c:pt idx="4">
                  <c:v>4.1000000000000003E-3</c:v>
                </c:pt>
                <c:pt idx="5">
                  <c:v>7.7000000000000002E-3</c:v>
                </c:pt>
                <c:pt idx="6">
                  <c:v>1.23E-2</c:v>
                </c:pt>
                <c:pt idx="7">
                  <c:v>1.72E-2</c:v>
                </c:pt>
                <c:pt idx="8">
                  <c:v>2.23E-2</c:v>
                </c:pt>
                <c:pt idx="9">
                  <c:v>2.5600000000000001E-2</c:v>
                </c:pt>
                <c:pt idx="10">
                  <c:v>2.8199999999999999E-2</c:v>
                </c:pt>
                <c:pt idx="11">
                  <c:v>2.92E-2</c:v>
                </c:pt>
                <c:pt idx="12">
                  <c:v>3.1600000000000003E-2</c:v>
                </c:pt>
                <c:pt idx="13">
                  <c:v>3.4299999999999997E-2</c:v>
                </c:pt>
                <c:pt idx="14">
                  <c:v>3.3099999999999997E-2</c:v>
                </c:pt>
                <c:pt idx="15">
                  <c:v>3.2899999999999999E-2</c:v>
                </c:pt>
                <c:pt idx="16">
                  <c:v>3.15E-2</c:v>
                </c:pt>
                <c:pt idx="17">
                  <c:v>3.09E-2</c:v>
                </c:pt>
                <c:pt idx="18">
                  <c:v>3.1300000000000001E-2</c:v>
                </c:pt>
                <c:pt idx="19">
                  <c:v>3.2899999999999999E-2</c:v>
                </c:pt>
                <c:pt idx="20">
                  <c:v>3.4099999999999998E-2</c:v>
                </c:pt>
                <c:pt idx="21">
                  <c:v>3.2800000000000003E-2</c:v>
                </c:pt>
                <c:pt idx="22">
                  <c:v>3.0599999999999999E-2</c:v>
                </c:pt>
                <c:pt idx="23">
                  <c:v>3.0499999999999999E-2</c:v>
                </c:pt>
                <c:pt idx="24">
                  <c:v>3.0200000000000001E-2</c:v>
                </c:pt>
                <c:pt idx="25">
                  <c:v>3.04E-2</c:v>
                </c:pt>
                <c:pt idx="26">
                  <c:v>3.0599999999999999E-2</c:v>
                </c:pt>
                <c:pt idx="27">
                  <c:v>3.1E-2</c:v>
                </c:pt>
                <c:pt idx="28">
                  <c:v>2.98E-2</c:v>
                </c:pt>
                <c:pt idx="29">
                  <c:v>2.93E-2</c:v>
                </c:pt>
                <c:pt idx="30">
                  <c:v>2.8000000000000001E-2</c:v>
                </c:pt>
                <c:pt idx="31">
                  <c:v>2.7300000000000001E-2</c:v>
                </c:pt>
                <c:pt idx="32">
                  <c:v>2.47E-2</c:v>
                </c:pt>
                <c:pt idx="33">
                  <c:v>2.3099999999999999E-2</c:v>
                </c:pt>
                <c:pt idx="34">
                  <c:v>2.1299999999999999E-2</c:v>
                </c:pt>
                <c:pt idx="35">
                  <c:v>2.0400000000000001E-2</c:v>
                </c:pt>
                <c:pt idx="36">
                  <c:v>1.9699999999999999E-2</c:v>
                </c:pt>
                <c:pt idx="37">
                  <c:v>1.7100000000000001E-2</c:v>
                </c:pt>
                <c:pt idx="38">
                  <c:v>1.38E-2</c:v>
                </c:pt>
                <c:pt idx="39">
                  <c:v>1.29E-2</c:v>
                </c:pt>
                <c:pt idx="40">
                  <c:v>1.2500000000000001E-2</c:v>
                </c:pt>
                <c:pt idx="41">
                  <c:v>1.09E-2</c:v>
                </c:pt>
                <c:pt idx="42">
                  <c:v>8.3999999999999995E-3</c:v>
                </c:pt>
                <c:pt idx="43">
                  <c:v>6.4999999999999997E-3</c:v>
                </c:pt>
                <c:pt idx="44">
                  <c:v>5.3E-3</c:v>
                </c:pt>
                <c:pt idx="45">
                  <c:v>5.1999999999999998E-3</c:v>
                </c:pt>
                <c:pt idx="46">
                  <c:v>4.1999999999999997E-3</c:v>
                </c:pt>
                <c:pt idx="47">
                  <c:v>3.5000000000000001E-3</c:v>
                </c:pt>
                <c:pt idx="48">
                  <c:v>2.8E-3</c:v>
                </c:pt>
                <c:pt idx="49">
                  <c:v>2.7000000000000001E-3</c:v>
                </c:pt>
                <c:pt idx="50">
                  <c:v>1.9E-3</c:v>
                </c:pt>
                <c:pt idx="51">
                  <c:v>1.8E-3</c:v>
                </c:pt>
                <c:pt idx="52">
                  <c:v>1.5E-3</c:v>
                </c:pt>
                <c:pt idx="53">
                  <c:v>1.2999999999999999E-3</c:v>
                </c:pt>
                <c:pt idx="54">
                  <c:v>1.1000000000000001E-3</c:v>
                </c:pt>
                <c:pt idx="55">
                  <c:v>8.9999999999999998E-4</c:v>
                </c:pt>
                <c:pt idx="56">
                  <c:v>5.9999999999999995E-4</c:v>
                </c:pt>
                <c:pt idx="57">
                  <c:v>5.9999999999999995E-4</c:v>
                </c:pt>
                <c:pt idx="58">
                  <c:v>5.9999999999999995E-4</c:v>
                </c:pt>
                <c:pt idx="59">
                  <c:v>4.0000000000000002E-4</c:v>
                </c:pt>
                <c:pt idx="60">
                  <c:v>2.0000000000000001E-4</c:v>
                </c:pt>
                <c:pt idx="61">
                  <c:v>2.0000000000000001E-4</c:v>
                </c:pt>
                <c:pt idx="62">
                  <c:v>1E-4</c:v>
                </c:pt>
                <c:pt idx="63">
                  <c:v>1E-4</c:v>
                </c:pt>
                <c:pt idx="64">
                  <c:v>0</c:v>
                </c:pt>
                <c:pt idx="65">
                  <c:v>0</c:v>
                </c:pt>
              </c:numCache>
            </c:numRef>
          </c:val>
          <c:smooth val="1"/>
          <c:extLst>
            <c:ext xmlns:c16="http://schemas.microsoft.com/office/drawing/2014/chart" uri="{C3380CC4-5D6E-409C-BE32-E72D297353CC}">
              <c16:uniqueId val="{00000001-5FAF-4F5B-887E-B59376B2034C}"/>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pct'!$Y$2:$Y$67</c:f>
              <c:numCache>
                <c:formatCode>0.0%</c:formatCode>
                <c:ptCount val="66"/>
                <c:pt idx="0">
                  <c:v>8.0182816822354965E-5</c:v>
                </c:pt>
                <c:pt idx="1">
                  <c:v>8.0182816822354965E-5</c:v>
                </c:pt>
                <c:pt idx="2">
                  <c:v>1.2027422523353245E-4</c:v>
                </c:pt>
                <c:pt idx="3">
                  <c:v>1.6036563364470993E-4</c:v>
                </c:pt>
                <c:pt idx="4">
                  <c:v>4.0091408411177483E-4</c:v>
                </c:pt>
                <c:pt idx="5">
                  <c:v>8.4191957663472716E-4</c:v>
                </c:pt>
                <c:pt idx="6">
                  <c:v>1.5635649280359219E-3</c:v>
                </c:pt>
                <c:pt idx="7">
                  <c:v>3.7685923906506835E-3</c:v>
                </c:pt>
                <c:pt idx="8">
                  <c:v>6.7353566130778173E-3</c:v>
                </c:pt>
                <c:pt idx="9">
                  <c:v>1.0303491961672613E-2</c:v>
                </c:pt>
                <c:pt idx="10">
                  <c:v>1.2308062382231488E-2</c:v>
                </c:pt>
                <c:pt idx="11">
                  <c:v>1.575592350559275E-2</c:v>
                </c:pt>
                <c:pt idx="12">
                  <c:v>2.0206069839233454E-2</c:v>
                </c:pt>
                <c:pt idx="13">
                  <c:v>2.293228561119352E-2</c:v>
                </c:pt>
                <c:pt idx="14">
                  <c:v>2.8545082788758371E-2</c:v>
                </c:pt>
                <c:pt idx="15">
                  <c:v>3.1151024335484907E-2</c:v>
                </c:pt>
                <c:pt idx="16">
                  <c:v>3.2955137713987892E-2</c:v>
                </c:pt>
                <c:pt idx="17">
                  <c:v>3.3756965882211443E-2</c:v>
                </c:pt>
                <c:pt idx="18">
                  <c:v>3.3596600248566734E-2</c:v>
                </c:pt>
                <c:pt idx="19">
                  <c:v>3.8367477849496852E-2</c:v>
                </c:pt>
                <c:pt idx="20">
                  <c:v>3.8327386441085673E-2</c:v>
                </c:pt>
                <c:pt idx="21">
                  <c:v>4.2817624183137552E-2</c:v>
                </c:pt>
                <c:pt idx="22">
                  <c:v>4.1213967846690451E-2</c:v>
                </c:pt>
                <c:pt idx="23">
                  <c:v>3.6402998837349154E-2</c:v>
                </c:pt>
                <c:pt idx="24">
                  <c:v>3.6443090245760333E-2</c:v>
                </c:pt>
                <c:pt idx="25">
                  <c:v>3.6322816020526803E-2</c:v>
                </c:pt>
                <c:pt idx="26">
                  <c:v>3.6242633203704445E-2</c:v>
                </c:pt>
                <c:pt idx="27">
                  <c:v>3.6844004329872108E-2</c:v>
                </c:pt>
                <c:pt idx="28">
                  <c:v>3.4879525317724411E-2</c:v>
                </c:pt>
                <c:pt idx="29">
                  <c:v>3.3476326023333197E-2</c:v>
                </c:pt>
                <c:pt idx="30">
                  <c:v>3.5200256585013828E-2</c:v>
                </c:pt>
                <c:pt idx="31">
                  <c:v>3.1592029828007857E-2</c:v>
                </c:pt>
                <c:pt idx="32">
                  <c:v>3.1712304053241387E-2</c:v>
                </c:pt>
                <c:pt idx="33">
                  <c:v>2.7021609269133624E-2</c:v>
                </c:pt>
                <c:pt idx="34">
                  <c:v>2.5097221665397105E-2</c:v>
                </c:pt>
                <c:pt idx="35">
                  <c:v>2.5538227157920059E-2</c:v>
                </c:pt>
                <c:pt idx="36">
                  <c:v>2.0687166740167583E-2</c:v>
                </c:pt>
                <c:pt idx="37">
                  <c:v>2.1328629274746422E-2</c:v>
                </c:pt>
                <c:pt idx="38">
                  <c:v>1.8041133785029868E-2</c:v>
                </c:pt>
                <c:pt idx="39">
                  <c:v>1.6237020406526883E-2</c:v>
                </c:pt>
                <c:pt idx="40">
                  <c:v>1.3430621817744457E-2</c:v>
                </c:pt>
                <c:pt idx="41">
                  <c:v>1.3590987451389168E-2</c:v>
                </c:pt>
                <c:pt idx="42">
                  <c:v>1.3109890550455038E-2</c:v>
                </c:pt>
                <c:pt idx="43">
                  <c:v>8.4993785831696273E-3</c:v>
                </c:pt>
                <c:pt idx="44">
                  <c:v>7.4970933728901899E-3</c:v>
                </c:pt>
                <c:pt idx="45">
                  <c:v>4.6105119672854109E-3</c:v>
                </c:pt>
                <c:pt idx="46">
                  <c:v>3.4478611233612639E-3</c:v>
                </c:pt>
                <c:pt idx="47">
                  <c:v>3.7285009822395059E-3</c:v>
                </c:pt>
                <c:pt idx="48">
                  <c:v>2.3653930962594717E-3</c:v>
                </c:pt>
                <c:pt idx="49">
                  <c:v>2.0045704205588744E-3</c:v>
                </c:pt>
                <c:pt idx="50">
                  <c:v>1.7640219700918093E-3</c:v>
                </c:pt>
                <c:pt idx="51">
                  <c:v>9.6219380186825959E-4</c:v>
                </c:pt>
                <c:pt idx="52">
                  <c:v>1.1225594355129696E-3</c:v>
                </c:pt>
                <c:pt idx="53">
                  <c:v>1.1225594355129696E-3</c:v>
                </c:pt>
                <c:pt idx="54">
                  <c:v>1.0423766186906146E-3</c:v>
                </c:pt>
                <c:pt idx="55">
                  <c:v>6.8155394299001723E-4</c:v>
                </c:pt>
                <c:pt idx="56">
                  <c:v>6.0137112616766232E-4</c:v>
                </c:pt>
                <c:pt idx="57">
                  <c:v>4.4100549252295234E-4</c:v>
                </c:pt>
                <c:pt idx="58">
                  <c:v>2.405484504670649E-4</c:v>
                </c:pt>
                <c:pt idx="59">
                  <c:v>3.2073126728941986E-4</c:v>
                </c:pt>
                <c:pt idx="60">
                  <c:v>8.0182816822354965E-5</c:v>
                </c:pt>
                <c:pt idx="61">
                  <c:v>2.0045704205588741E-4</c:v>
                </c:pt>
                <c:pt idx="62">
                  <c:v>4.0091408411177483E-5</c:v>
                </c:pt>
                <c:pt idx="63">
                  <c:v>4.0091408411177483E-5</c:v>
                </c:pt>
                <c:pt idx="64">
                  <c:v>0</c:v>
                </c:pt>
                <c:pt idx="65">
                  <c:v>4.0091408411177483E-5</c:v>
                </c:pt>
              </c:numCache>
            </c:numRef>
          </c:val>
          <c:extLst>
            <c:ext xmlns:c16="http://schemas.microsoft.com/office/drawing/2014/chart" uri="{C3380CC4-5D6E-409C-BE32-E72D297353CC}">
              <c16:uniqueId val="{00000000-9402-43CA-92A7-4E907A04409D}"/>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faculty'!$Y$8:$Y$73</c:f>
              <c:numCache>
                <c:formatCode>0.00%</c:formatCode>
                <c:ptCount val="66"/>
                <c:pt idx="0">
                  <c:v>2.9999999999999997E-4</c:v>
                </c:pt>
                <c:pt idx="1">
                  <c:v>4.0000000000000002E-4</c:v>
                </c:pt>
                <c:pt idx="2">
                  <c:v>1E-3</c:v>
                </c:pt>
                <c:pt idx="3">
                  <c:v>1.6999999999999999E-3</c:v>
                </c:pt>
                <c:pt idx="4">
                  <c:v>3.8999999999999998E-3</c:v>
                </c:pt>
                <c:pt idx="5">
                  <c:v>7.3000000000000001E-3</c:v>
                </c:pt>
                <c:pt idx="6">
                  <c:v>1.18E-2</c:v>
                </c:pt>
                <c:pt idx="7">
                  <c:v>1.6899999999999998E-2</c:v>
                </c:pt>
                <c:pt idx="8">
                  <c:v>2.23E-2</c:v>
                </c:pt>
                <c:pt idx="9">
                  <c:v>2.6499999999999999E-2</c:v>
                </c:pt>
                <c:pt idx="10">
                  <c:v>2.92E-2</c:v>
                </c:pt>
                <c:pt idx="11">
                  <c:v>3.0599999999999999E-2</c:v>
                </c:pt>
                <c:pt idx="12">
                  <c:v>3.0700000000000002E-2</c:v>
                </c:pt>
                <c:pt idx="13">
                  <c:v>3.2399999999999998E-2</c:v>
                </c:pt>
                <c:pt idx="14">
                  <c:v>3.4599999999999999E-2</c:v>
                </c:pt>
                <c:pt idx="15">
                  <c:v>3.3500000000000002E-2</c:v>
                </c:pt>
                <c:pt idx="16">
                  <c:v>3.2399999999999998E-2</c:v>
                </c:pt>
                <c:pt idx="17">
                  <c:v>3.0800000000000001E-2</c:v>
                </c:pt>
                <c:pt idx="18">
                  <c:v>3.0099999999999998E-2</c:v>
                </c:pt>
                <c:pt idx="19">
                  <c:v>3.0599999999999999E-2</c:v>
                </c:pt>
                <c:pt idx="20">
                  <c:v>3.1800000000000002E-2</c:v>
                </c:pt>
                <c:pt idx="21">
                  <c:v>3.3099999999999997E-2</c:v>
                </c:pt>
                <c:pt idx="22">
                  <c:v>3.1699999999999999E-2</c:v>
                </c:pt>
                <c:pt idx="23">
                  <c:v>2.9600000000000001E-2</c:v>
                </c:pt>
                <c:pt idx="24">
                  <c:v>2.9499999999999998E-2</c:v>
                </c:pt>
                <c:pt idx="25">
                  <c:v>2.9100000000000001E-2</c:v>
                </c:pt>
                <c:pt idx="26">
                  <c:v>2.9399999999999999E-2</c:v>
                </c:pt>
                <c:pt idx="27">
                  <c:v>2.9600000000000001E-2</c:v>
                </c:pt>
                <c:pt idx="28">
                  <c:v>2.9899999999999999E-2</c:v>
                </c:pt>
                <c:pt idx="29">
                  <c:v>2.9000000000000001E-2</c:v>
                </c:pt>
                <c:pt idx="30">
                  <c:v>2.81E-2</c:v>
                </c:pt>
                <c:pt idx="31">
                  <c:v>2.7099999999999999E-2</c:v>
                </c:pt>
                <c:pt idx="32">
                  <c:v>2.6100000000000002E-2</c:v>
                </c:pt>
                <c:pt idx="33">
                  <c:v>2.3900000000000001E-2</c:v>
                </c:pt>
                <c:pt idx="34">
                  <c:v>2.2100000000000002E-2</c:v>
                </c:pt>
                <c:pt idx="35">
                  <c:v>2.01E-2</c:v>
                </c:pt>
                <c:pt idx="36">
                  <c:v>1.9199999999999998E-2</c:v>
                </c:pt>
                <c:pt idx="37">
                  <c:v>1.8499999999999999E-2</c:v>
                </c:pt>
                <c:pt idx="38">
                  <c:v>1.6E-2</c:v>
                </c:pt>
                <c:pt idx="39">
                  <c:v>1.2800000000000001E-2</c:v>
                </c:pt>
                <c:pt idx="40">
                  <c:v>1.17E-2</c:v>
                </c:pt>
                <c:pt idx="41">
                  <c:v>1.14E-2</c:v>
                </c:pt>
                <c:pt idx="42">
                  <c:v>9.7999999999999997E-3</c:v>
                </c:pt>
                <c:pt idx="43">
                  <c:v>7.6E-3</c:v>
                </c:pt>
                <c:pt idx="44">
                  <c:v>5.7999999999999996E-3</c:v>
                </c:pt>
                <c:pt idx="45">
                  <c:v>4.7000000000000002E-3</c:v>
                </c:pt>
                <c:pt idx="46">
                  <c:v>4.5999999999999999E-3</c:v>
                </c:pt>
                <c:pt idx="47">
                  <c:v>3.7000000000000002E-3</c:v>
                </c:pt>
                <c:pt idx="48">
                  <c:v>3.0999999999999999E-3</c:v>
                </c:pt>
                <c:pt idx="49">
                  <c:v>2.5000000000000001E-3</c:v>
                </c:pt>
                <c:pt idx="50">
                  <c:v>2.3E-3</c:v>
                </c:pt>
                <c:pt idx="51">
                  <c:v>1.6000000000000001E-3</c:v>
                </c:pt>
                <c:pt idx="52">
                  <c:v>1.6000000000000001E-3</c:v>
                </c:pt>
                <c:pt idx="53">
                  <c:v>1.2999999999999999E-3</c:v>
                </c:pt>
                <c:pt idx="54">
                  <c:v>1.1999999999999999E-3</c:v>
                </c:pt>
                <c:pt idx="55">
                  <c:v>8.9999999999999998E-4</c:v>
                </c:pt>
                <c:pt idx="56">
                  <c:v>6.9999999999999999E-4</c:v>
                </c:pt>
                <c:pt idx="57">
                  <c:v>5.0000000000000001E-4</c:v>
                </c:pt>
                <c:pt idx="58">
                  <c:v>5.0000000000000001E-4</c:v>
                </c:pt>
                <c:pt idx="59">
                  <c:v>4.0000000000000002E-4</c:v>
                </c:pt>
                <c:pt idx="60">
                  <c:v>2.9999999999999997E-4</c:v>
                </c:pt>
                <c:pt idx="61">
                  <c:v>2.0000000000000001E-4</c:v>
                </c:pt>
                <c:pt idx="62">
                  <c:v>1E-4</c:v>
                </c:pt>
                <c:pt idx="63">
                  <c:v>1E-4</c:v>
                </c:pt>
                <c:pt idx="64">
                  <c:v>1E-4</c:v>
                </c:pt>
                <c:pt idx="65">
                  <c:v>0</c:v>
                </c:pt>
              </c:numCache>
            </c:numRef>
          </c:val>
          <c:smooth val="1"/>
          <c:extLst>
            <c:ext xmlns:c16="http://schemas.microsoft.com/office/drawing/2014/chart" uri="{C3380CC4-5D6E-409C-BE32-E72D297353CC}">
              <c16:uniqueId val="{00000001-9402-43CA-92A7-4E907A04409D}"/>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'[2]AMCC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pct'!$Z$2:$Z$67</c:f>
              <c:numCache>
                <c:formatCode>0.0%</c:formatCode>
                <c:ptCount val="66"/>
                <c:pt idx="0">
                  <c:v>0</c:v>
                </c:pt>
                <c:pt idx="1">
                  <c:v>7.8342277410004313E-5</c:v>
                </c:pt>
                <c:pt idx="2">
                  <c:v>3.9171138705002157E-5</c:v>
                </c:pt>
                <c:pt idx="3">
                  <c:v>1.1751341611500646E-4</c:v>
                </c:pt>
                <c:pt idx="4">
                  <c:v>4.7005366446002585E-4</c:v>
                </c:pt>
                <c:pt idx="5">
                  <c:v>8.2259391280504524E-4</c:v>
                </c:pt>
                <c:pt idx="6">
                  <c:v>2.0368992126601122E-3</c:v>
                </c:pt>
                <c:pt idx="7">
                  <c:v>3.7212581769752047E-3</c:v>
                </c:pt>
                <c:pt idx="8">
                  <c:v>6.2282110540953428E-3</c:v>
                </c:pt>
                <c:pt idx="9">
                  <c:v>9.5969289827255271E-3</c:v>
                </c:pt>
                <c:pt idx="10">
                  <c:v>1.3474871714520741E-2</c:v>
                </c:pt>
                <c:pt idx="11">
                  <c:v>1.8253750636531004E-2</c:v>
                </c:pt>
                <c:pt idx="12">
                  <c:v>1.9898938462141094E-2</c:v>
                </c:pt>
                <c:pt idx="13">
                  <c:v>2.3816052332641311E-2</c:v>
                </c:pt>
                <c:pt idx="14">
                  <c:v>2.6714716596811468E-2</c:v>
                </c:pt>
                <c:pt idx="15">
                  <c:v>3.2982098789611815E-2</c:v>
                </c:pt>
                <c:pt idx="16">
                  <c:v>3.3961377257236865E-2</c:v>
                </c:pt>
                <c:pt idx="17">
                  <c:v>3.4274746366876885E-2</c:v>
                </c:pt>
                <c:pt idx="18">
                  <c:v>3.4862313447451915E-2</c:v>
                </c:pt>
                <c:pt idx="19">
                  <c:v>3.3843863841121861E-2</c:v>
                </c:pt>
                <c:pt idx="20">
                  <c:v>3.8387715930902108E-2</c:v>
                </c:pt>
                <c:pt idx="21">
                  <c:v>3.9484507814642168E-2</c:v>
                </c:pt>
                <c:pt idx="22">
                  <c:v>4.1913118414352309E-2</c:v>
                </c:pt>
                <c:pt idx="23">
                  <c:v>3.9758705785577185E-2</c:v>
                </c:pt>
                <c:pt idx="24">
                  <c:v>3.5645736221551962E-2</c:v>
                </c:pt>
                <c:pt idx="25">
                  <c:v>3.4979826863566925E-2</c:v>
                </c:pt>
                <c:pt idx="26">
                  <c:v>3.4431430921696891E-2</c:v>
                </c:pt>
                <c:pt idx="27">
                  <c:v>3.4588115476516905E-2</c:v>
                </c:pt>
                <c:pt idx="28">
                  <c:v>3.5136511418386931E-2</c:v>
                </c:pt>
                <c:pt idx="29">
                  <c:v>3.3099612205726818E-2</c:v>
                </c:pt>
                <c:pt idx="30">
                  <c:v>3.2942927650906811E-2</c:v>
                </c:pt>
                <c:pt idx="31">
                  <c:v>3.1924478044576758E-2</c:v>
                </c:pt>
                <c:pt idx="32">
                  <c:v>3.0553488189901681E-2</c:v>
                </c:pt>
                <c:pt idx="33">
                  <c:v>2.9104156057816601E-2</c:v>
                </c:pt>
                <c:pt idx="34">
                  <c:v>2.5696266990481414E-2</c:v>
                </c:pt>
                <c:pt idx="35">
                  <c:v>2.2797602726311254E-2</c:v>
                </c:pt>
                <c:pt idx="36">
                  <c:v>2.2954287281131261E-2</c:v>
                </c:pt>
                <c:pt idx="37">
                  <c:v>1.9468055936386071E-2</c:v>
                </c:pt>
                <c:pt idx="38">
                  <c:v>2.0173136433076111E-2</c:v>
                </c:pt>
                <c:pt idx="39">
                  <c:v>1.6530220533510911E-2</c:v>
                </c:pt>
                <c:pt idx="40">
                  <c:v>1.3984096517685769E-2</c:v>
                </c:pt>
                <c:pt idx="41">
                  <c:v>1.2103881859845666E-2</c:v>
                </c:pt>
                <c:pt idx="42">
                  <c:v>1.1986368443730659E-2</c:v>
                </c:pt>
                <c:pt idx="43">
                  <c:v>1.1320459085745622E-2</c:v>
                </c:pt>
                <c:pt idx="44">
                  <c:v>7.4816874926554111E-3</c:v>
                </c:pt>
                <c:pt idx="45">
                  <c:v>6.4240667476203536E-3</c:v>
                </c:pt>
                <c:pt idx="46">
                  <c:v>4.2304829801402327E-3</c:v>
                </c:pt>
                <c:pt idx="47">
                  <c:v>2.9770065415801639E-3</c:v>
                </c:pt>
                <c:pt idx="48">
                  <c:v>3.290375651220181E-3</c:v>
                </c:pt>
                <c:pt idx="49">
                  <c:v>2.2327549061851226E-3</c:v>
                </c:pt>
                <c:pt idx="50">
                  <c:v>1.8410435191351013E-3</c:v>
                </c:pt>
                <c:pt idx="51">
                  <c:v>1.6451878256100905E-3</c:v>
                </c:pt>
                <c:pt idx="52">
                  <c:v>8.6176505151004743E-4</c:v>
                </c:pt>
                <c:pt idx="53">
                  <c:v>9.4010732892005171E-4</c:v>
                </c:pt>
                <c:pt idx="54">
                  <c:v>9.4010732892005171E-4</c:v>
                </c:pt>
                <c:pt idx="55">
                  <c:v>7.8342277410004305E-4</c:v>
                </c:pt>
                <c:pt idx="56">
                  <c:v>5.8756708057503232E-4</c:v>
                </c:pt>
                <c:pt idx="57">
                  <c:v>5.0922480316502804E-4</c:v>
                </c:pt>
                <c:pt idx="58">
                  <c:v>3.1336910964001725E-4</c:v>
                </c:pt>
                <c:pt idx="59">
                  <c:v>1.9585569352501076E-4</c:v>
                </c:pt>
                <c:pt idx="60">
                  <c:v>3.1336910964001725E-4</c:v>
                </c:pt>
                <c:pt idx="61">
                  <c:v>3.9171138705002157E-5</c:v>
                </c:pt>
                <c:pt idx="62">
                  <c:v>1.5668455482000863E-4</c:v>
                </c:pt>
                <c:pt idx="63">
                  <c:v>3.9171138705002157E-5</c:v>
                </c:pt>
                <c:pt idx="64">
                  <c:v>3.9171138705002157E-5</c:v>
                </c:pt>
                <c:pt idx="65">
                  <c:v>0</c:v>
                </c:pt>
              </c:numCache>
            </c:numRef>
          </c:val>
          <c:extLst>
            <c:ext xmlns:c16="http://schemas.microsoft.com/office/drawing/2014/chart" uri="{C3380CC4-5D6E-409C-BE32-E72D297353CC}">
              <c16:uniqueId val="{00000000-5D16-4B6F-B543-E2AF70259AAE}"/>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faculty'!$Z$8:$Z$73</c:f>
              <c:numCache>
                <c:formatCode>0.00%</c:formatCode>
                <c:ptCount val="66"/>
                <c:pt idx="0">
                  <c:v>2.0000000000000001E-4</c:v>
                </c:pt>
                <c:pt idx="1">
                  <c:v>5.0000000000000001E-4</c:v>
                </c:pt>
                <c:pt idx="2">
                  <c:v>1E-3</c:v>
                </c:pt>
                <c:pt idx="3">
                  <c:v>1.6999999999999999E-3</c:v>
                </c:pt>
                <c:pt idx="4">
                  <c:v>4.1999999999999997E-3</c:v>
                </c:pt>
                <c:pt idx="5">
                  <c:v>7.4999999999999997E-3</c:v>
                </c:pt>
                <c:pt idx="6">
                  <c:v>1.1599999999999999E-2</c:v>
                </c:pt>
                <c:pt idx="7">
                  <c:v>1.7299999999999999E-2</c:v>
                </c:pt>
                <c:pt idx="8">
                  <c:v>2.1899999999999999E-2</c:v>
                </c:pt>
                <c:pt idx="9">
                  <c:v>2.6700000000000002E-2</c:v>
                </c:pt>
                <c:pt idx="10">
                  <c:v>2.92E-2</c:v>
                </c:pt>
                <c:pt idx="11">
                  <c:v>3.2000000000000001E-2</c:v>
                </c:pt>
                <c:pt idx="12">
                  <c:v>3.2000000000000001E-2</c:v>
                </c:pt>
                <c:pt idx="13">
                  <c:v>3.1699999999999999E-2</c:v>
                </c:pt>
                <c:pt idx="14">
                  <c:v>3.2300000000000002E-2</c:v>
                </c:pt>
                <c:pt idx="15">
                  <c:v>3.44E-2</c:v>
                </c:pt>
                <c:pt idx="16">
                  <c:v>3.3399999999999999E-2</c:v>
                </c:pt>
                <c:pt idx="17">
                  <c:v>3.2099999999999997E-2</c:v>
                </c:pt>
                <c:pt idx="18">
                  <c:v>3.0099999999999998E-2</c:v>
                </c:pt>
                <c:pt idx="19">
                  <c:v>2.93E-2</c:v>
                </c:pt>
                <c:pt idx="20">
                  <c:v>2.9700000000000001E-2</c:v>
                </c:pt>
                <c:pt idx="21">
                  <c:v>3.0700000000000002E-2</c:v>
                </c:pt>
                <c:pt idx="22">
                  <c:v>3.1899999999999998E-2</c:v>
                </c:pt>
                <c:pt idx="23">
                  <c:v>3.04E-2</c:v>
                </c:pt>
                <c:pt idx="24">
                  <c:v>2.8799999999999999E-2</c:v>
                </c:pt>
                <c:pt idx="25">
                  <c:v>2.8299999999999999E-2</c:v>
                </c:pt>
                <c:pt idx="26">
                  <c:v>2.8400000000000002E-2</c:v>
                </c:pt>
                <c:pt idx="27">
                  <c:v>2.8199999999999999E-2</c:v>
                </c:pt>
                <c:pt idx="28">
                  <c:v>2.8500000000000001E-2</c:v>
                </c:pt>
                <c:pt idx="29">
                  <c:v>2.8500000000000001E-2</c:v>
                </c:pt>
                <c:pt idx="30">
                  <c:v>2.76E-2</c:v>
                </c:pt>
                <c:pt idx="31">
                  <c:v>2.6800000000000001E-2</c:v>
                </c:pt>
                <c:pt idx="32">
                  <c:v>2.5999999999999999E-2</c:v>
                </c:pt>
                <c:pt idx="33">
                  <c:v>2.5000000000000001E-2</c:v>
                </c:pt>
                <c:pt idx="34">
                  <c:v>2.2599999999999999E-2</c:v>
                </c:pt>
                <c:pt idx="35">
                  <c:v>2.0799999999999999E-2</c:v>
                </c:pt>
                <c:pt idx="36">
                  <c:v>1.9099999999999999E-2</c:v>
                </c:pt>
                <c:pt idx="37">
                  <c:v>1.8200000000000001E-2</c:v>
                </c:pt>
                <c:pt idx="38">
                  <c:v>1.72E-2</c:v>
                </c:pt>
                <c:pt idx="39">
                  <c:v>1.4800000000000001E-2</c:v>
                </c:pt>
                <c:pt idx="40">
                  <c:v>1.17E-2</c:v>
                </c:pt>
                <c:pt idx="41">
                  <c:v>1.0699999999999999E-2</c:v>
                </c:pt>
                <c:pt idx="42">
                  <c:v>1.01E-2</c:v>
                </c:pt>
                <c:pt idx="43">
                  <c:v>8.8000000000000005E-3</c:v>
                </c:pt>
                <c:pt idx="44">
                  <c:v>6.7000000000000002E-3</c:v>
                </c:pt>
                <c:pt idx="45">
                  <c:v>5.0000000000000001E-3</c:v>
                </c:pt>
                <c:pt idx="46">
                  <c:v>4.1999999999999997E-3</c:v>
                </c:pt>
                <c:pt idx="47">
                  <c:v>4.0000000000000001E-3</c:v>
                </c:pt>
                <c:pt idx="48">
                  <c:v>3.3E-3</c:v>
                </c:pt>
                <c:pt idx="49">
                  <c:v>2.5999999999999999E-3</c:v>
                </c:pt>
                <c:pt idx="50">
                  <c:v>2.0999999999999999E-3</c:v>
                </c:pt>
                <c:pt idx="51">
                  <c:v>2E-3</c:v>
                </c:pt>
                <c:pt idx="52">
                  <c:v>1.2999999999999999E-3</c:v>
                </c:pt>
                <c:pt idx="53">
                  <c:v>1.4E-3</c:v>
                </c:pt>
                <c:pt idx="54">
                  <c:v>1.1000000000000001E-3</c:v>
                </c:pt>
                <c:pt idx="55">
                  <c:v>1E-3</c:v>
                </c:pt>
                <c:pt idx="56">
                  <c:v>8.0000000000000004E-4</c:v>
                </c:pt>
                <c:pt idx="57">
                  <c:v>5.9999999999999995E-4</c:v>
                </c:pt>
                <c:pt idx="58">
                  <c:v>5.0000000000000001E-4</c:v>
                </c:pt>
                <c:pt idx="59">
                  <c:v>4.0000000000000002E-4</c:v>
                </c:pt>
                <c:pt idx="60">
                  <c:v>2.9999999999999997E-4</c:v>
                </c:pt>
                <c:pt idx="61">
                  <c:v>2.0000000000000001E-4</c:v>
                </c:pt>
                <c:pt idx="62">
                  <c:v>2.0000000000000001E-4</c:v>
                </c:pt>
                <c:pt idx="63">
                  <c:v>1E-4</c:v>
                </c:pt>
                <c:pt idx="64">
                  <c:v>1E-4</c:v>
                </c:pt>
                <c:pt idx="65">
                  <c:v>1E-4</c:v>
                </c:pt>
              </c:numCache>
            </c:numRef>
          </c:val>
          <c:smooth val="1"/>
          <c:extLst>
            <c:ext xmlns:c16="http://schemas.microsoft.com/office/drawing/2014/chart" uri="{C3380CC4-5D6E-409C-BE32-E72D297353CC}">
              <c16:uniqueId val="{00000001-5D16-4B6F-B543-E2AF70259AAE}"/>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pct'!$AA$2:$AA$67</c:f>
              <c:numCache>
                <c:formatCode>0.0%</c:formatCode>
                <c:ptCount val="66"/>
                <c:pt idx="0">
                  <c:v>0</c:v>
                </c:pt>
                <c:pt idx="1">
                  <c:v>3.8340618050762975E-5</c:v>
                </c:pt>
                <c:pt idx="2">
                  <c:v>7.6681236101525951E-5</c:v>
                </c:pt>
                <c:pt idx="3">
                  <c:v>1.9170309025381488E-4</c:v>
                </c:pt>
                <c:pt idx="4">
                  <c:v>4.6008741660915573E-4</c:v>
                </c:pt>
                <c:pt idx="5">
                  <c:v>1.1502185415228894E-3</c:v>
                </c:pt>
                <c:pt idx="6">
                  <c:v>1.5336247220305191E-3</c:v>
                </c:pt>
                <c:pt idx="7">
                  <c:v>3.60401809677172E-3</c:v>
                </c:pt>
                <c:pt idx="8">
                  <c:v>5.9811364159190247E-3</c:v>
                </c:pt>
                <c:pt idx="9">
                  <c:v>9.1634077141323524E-3</c:v>
                </c:pt>
                <c:pt idx="10">
                  <c:v>1.2729085192853309E-2</c:v>
                </c:pt>
                <c:pt idx="11">
                  <c:v>1.7176596886741814E-2</c:v>
                </c:pt>
                <c:pt idx="12">
                  <c:v>2.200751476113795E-2</c:v>
                </c:pt>
                <c:pt idx="13">
                  <c:v>2.4192929990031441E-2</c:v>
                </c:pt>
                <c:pt idx="14">
                  <c:v>2.7758607468752396E-2</c:v>
                </c:pt>
                <c:pt idx="15">
                  <c:v>3.0634153822559618E-2</c:v>
                </c:pt>
                <c:pt idx="16">
                  <c:v>3.6845333946783222E-2</c:v>
                </c:pt>
                <c:pt idx="17">
                  <c:v>3.5771796641361861E-2</c:v>
                </c:pt>
                <c:pt idx="18">
                  <c:v>3.5656774787209571E-2</c:v>
                </c:pt>
                <c:pt idx="19">
                  <c:v>3.554175293305728E-2</c:v>
                </c:pt>
                <c:pt idx="20">
                  <c:v>3.462157809983897E-2</c:v>
                </c:pt>
                <c:pt idx="21">
                  <c:v>3.7458783835595429E-2</c:v>
                </c:pt>
                <c:pt idx="22">
                  <c:v>3.8762364849321371E-2</c:v>
                </c:pt>
                <c:pt idx="23">
                  <c:v>4.071773636991028E-2</c:v>
                </c:pt>
                <c:pt idx="24">
                  <c:v>3.8033893106356874E-2</c:v>
                </c:pt>
                <c:pt idx="25">
                  <c:v>3.4084809447128286E-2</c:v>
                </c:pt>
                <c:pt idx="26">
                  <c:v>3.3317997086113028E-2</c:v>
                </c:pt>
                <c:pt idx="27">
                  <c:v>3.3202975231960738E-2</c:v>
                </c:pt>
                <c:pt idx="28">
                  <c:v>3.2397822252894719E-2</c:v>
                </c:pt>
                <c:pt idx="29">
                  <c:v>3.2781228433402344E-2</c:v>
                </c:pt>
                <c:pt idx="30">
                  <c:v>3.2206119162640899E-2</c:v>
                </c:pt>
                <c:pt idx="31">
                  <c:v>3.1707691127980983E-2</c:v>
                </c:pt>
                <c:pt idx="32">
                  <c:v>3.0020703933747412E-2</c:v>
                </c:pt>
                <c:pt idx="33">
                  <c:v>2.8870485392224522E-2</c:v>
                </c:pt>
                <c:pt idx="34">
                  <c:v>2.7451882524346292E-2</c:v>
                </c:pt>
                <c:pt idx="35">
                  <c:v>2.4154589371980676E-2</c:v>
                </c:pt>
                <c:pt idx="36">
                  <c:v>2.1700789816731847E-2</c:v>
                </c:pt>
                <c:pt idx="37">
                  <c:v>2.1509086726478031E-2</c:v>
                </c:pt>
                <c:pt idx="38">
                  <c:v>1.7866728011655546E-2</c:v>
                </c:pt>
                <c:pt idx="39">
                  <c:v>1.9093627789279963E-2</c:v>
                </c:pt>
                <c:pt idx="40">
                  <c:v>1.4722797331492983E-2</c:v>
                </c:pt>
                <c:pt idx="41">
                  <c:v>1.2959128901157886E-2</c:v>
                </c:pt>
                <c:pt idx="42">
                  <c:v>1.0351966873706004E-2</c:v>
                </c:pt>
                <c:pt idx="43">
                  <c:v>1.0582010582010581E-2</c:v>
                </c:pt>
                <c:pt idx="44">
                  <c:v>9.9302200751476121E-3</c:v>
                </c:pt>
                <c:pt idx="45">
                  <c:v>6.556245686680469E-3</c:v>
                </c:pt>
                <c:pt idx="46">
                  <c:v>5.6744114715129206E-3</c:v>
                </c:pt>
                <c:pt idx="47">
                  <c:v>3.7573805689747721E-3</c:v>
                </c:pt>
                <c:pt idx="48">
                  <c:v>2.6838432635534087E-3</c:v>
                </c:pt>
                <c:pt idx="49">
                  <c:v>2.7605244996549345E-3</c:v>
                </c:pt>
                <c:pt idx="50">
                  <c:v>1.9937121386396747E-3</c:v>
                </c:pt>
                <c:pt idx="51">
                  <c:v>1.6103059581320451E-3</c:v>
                </c:pt>
                <c:pt idx="52">
                  <c:v>1.2652403956751783E-3</c:v>
                </c:pt>
                <c:pt idx="53">
                  <c:v>8.4349359711678555E-4</c:v>
                </c:pt>
                <c:pt idx="54">
                  <c:v>7.2847174296449663E-4</c:v>
                </c:pt>
                <c:pt idx="55">
                  <c:v>7.6681236101525953E-4</c:v>
                </c:pt>
                <c:pt idx="56">
                  <c:v>7.6681236101525953E-4</c:v>
                </c:pt>
                <c:pt idx="57">
                  <c:v>4.6008741660915573E-4</c:v>
                </c:pt>
                <c:pt idx="58">
                  <c:v>3.4506556245686681E-4</c:v>
                </c:pt>
                <c:pt idx="59">
                  <c:v>2.6838432635534085E-4</c:v>
                </c:pt>
                <c:pt idx="60">
                  <c:v>1.533624722030519E-4</c:v>
                </c:pt>
                <c:pt idx="61">
                  <c:v>2.3004370830457787E-4</c:v>
                </c:pt>
                <c:pt idx="62">
                  <c:v>0</c:v>
                </c:pt>
                <c:pt idx="63">
                  <c:v>1.1502185415228893E-4</c:v>
                </c:pt>
                <c:pt idx="64">
                  <c:v>0</c:v>
                </c:pt>
                <c:pt idx="65">
                  <c:v>3.8340618050762975E-5</c:v>
                </c:pt>
              </c:numCache>
            </c:numRef>
          </c:val>
          <c:extLst>
            <c:ext xmlns:c16="http://schemas.microsoft.com/office/drawing/2014/chart" uri="{C3380CC4-5D6E-409C-BE32-E72D297353CC}">
              <c16:uniqueId val="{00000000-AF09-4EFD-A6B4-0CD57B8DCEA8}"/>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faculty'!$AA$8:$AA$73</c:f>
              <c:numCache>
                <c:formatCode>0.00%</c:formatCode>
                <c:ptCount val="66"/>
                <c:pt idx="0">
                  <c:v>2.9999999999999997E-4</c:v>
                </c:pt>
                <c:pt idx="1">
                  <c:v>5.0000000000000001E-4</c:v>
                </c:pt>
                <c:pt idx="2">
                  <c:v>8.0000000000000004E-4</c:v>
                </c:pt>
                <c:pt idx="3">
                  <c:v>1.6000000000000001E-3</c:v>
                </c:pt>
                <c:pt idx="4">
                  <c:v>3.8999999999999998E-3</c:v>
                </c:pt>
                <c:pt idx="5">
                  <c:v>8.0000000000000002E-3</c:v>
                </c:pt>
                <c:pt idx="6">
                  <c:v>1.2E-2</c:v>
                </c:pt>
                <c:pt idx="7">
                  <c:v>1.7399999999999999E-2</c:v>
                </c:pt>
                <c:pt idx="8">
                  <c:v>2.23E-2</c:v>
                </c:pt>
                <c:pt idx="9">
                  <c:v>2.5999999999999999E-2</c:v>
                </c:pt>
                <c:pt idx="10">
                  <c:v>3.0800000000000001E-2</c:v>
                </c:pt>
                <c:pt idx="11">
                  <c:v>3.1300000000000001E-2</c:v>
                </c:pt>
                <c:pt idx="12">
                  <c:v>3.39E-2</c:v>
                </c:pt>
                <c:pt idx="13">
                  <c:v>3.2899999999999999E-2</c:v>
                </c:pt>
                <c:pt idx="14">
                  <c:v>3.1800000000000002E-2</c:v>
                </c:pt>
                <c:pt idx="15">
                  <c:v>3.2300000000000002E-2</c:v>
                </c:pt>
                <c:pt idx="16">
                  <c:v>3.39E-2</c:v>
                </c:pt>
                <c:pt idx="17">
                  <c:v>3.2899999999999999E-2</c:v>
                </c:pt>
                <c:pt idx="18">
                  <c:v>3.1199999999999999E-2</c:v>
                </c:pt>
                <c:pt idx="19">
                  <c:v>2.92E-2</c:v>
                </c:pt>
                <c:pt idx="20">
                  <c:v>2.8299999999999999E-2</c:v>
                </c:pt>
                <c:pt idx="21">
                  <c:v>2.87E-2</c:v>
                </c:pt>
                <c:pt idx="22">
                  <c:v>2.98E-2</c:v>
                </c:pt>
                <c:pt idx="23">
                  <c:v>3.0800000000000001E-2</c:v>
                </c:pt>
                <c:pt idx="24">
                  <c:v>2.9100000000000001E-2</c:v>
                </c:pt>
                <c:pt idx="25">
                  <c:v>2.76E-2</c:v>
                </c:pt>
                <c:pt idx="26">
                  <c:v>2.7300000000000001E-2</c:v>
                </c:pt>
                <c:pt idx="27">
                  <c:v>2.7400000000000001E-2</c:v>
                </c:pt>
                <c:pt idx="28">
                  <c:v>2.7E-2</c:v>
                </c:pt>
                <c:pt idx="29">
                  <c:v>2.75E-2</c:v>
                </c:pt>
                <c:pt idx="30">
                  <c:v>2.7199999999999998E-2</c:v>
                </c:pt>
                <c:pt idx="31">
                  <c:v>2.63E-2</c:v>
                </c:pt>
                <c:pt idx="32">
                  <c:v>2.5399999999999999E-2</c:v>
                </c:pt>
                <c:pt idx="33">
                  <c:v>2.4799999999999999E-2</c:v>
                </c:pt>
                <c:pt idx="34">
                  <c:v>2.3900000000000001E-2</c:v>
                </c:pt>
                <c:pt idx="35">
                  <c:v>2.1100000000000001E-2</c:v>
                </c:pt>
                <c:pt idx="36">
                  <c:v>1.9800000000000002E-2</c:v>
                </c:pt>
                <c:pt idx="37">
                  <c:v>1.7999999999999999E-2</c:v>
                </c:pt>
                <c:pt idx="38">
                  <c:v>1.6899999999999998E-2</c:v>
                </c:pt>
                <c:pt idx="39">
                  <c:v>1.61E-2</c:v>
                </c:pt>
                <c:pt idx="40">
                  <c:v>1.3599999999999999E-2</c:v>
                </c:pt>
                <c:pt idx="41">
                  <c:v>1.0500000000000001E-2</c:v>
                </c:pt>
                <c:pt idx="42">
                  <c:v>9.7000000000000003E-3</c:v>
                </c:pt>
                <c:pt idx="43">
                  <c:v>9.1999999999999998E-3</c:v>
                </c:pt>
                <c:pt idx="44">
                  <c:v>7.7000000000000002E-3</c:v>
                </c:pt>
                <c:pt idx="45">
                  <c:v>5.7999999999999996E-3</c:v>
                </c:pt>
                <c:pt idx="46">
                  <c:v>4.4999999999999997E-3</c:v>
                </c:pt>
                <c:pt idx="47">
                  <c:v>3.7000000000000002E-3</c:v>
                </c:pt>
                <c:pt idx="48">
                  <c:v>3.5999999999999999E-3</c:v>
                </c:pt>
                <c:pt idx="49">
                  <c:v>2.8999999999999998E-3</c:v>
                </c:pt>
                <c:pt idx="50">
                  <c:v>2.2000000000000001E-3</c:v>
                </c:pt>
                <c:pt idx="51">
                  <c:v>1.9E-3</c:v>
                </c:pt>
                <c:pt idx="52">
                  <c:v>1.6999999999999999E-3</c:v>
                </c:pt>
                <c:pt idx="53">
                  <c:v>1.1000000000000001E-3</c:v>
                </c:pt>
                <c:pt idx="54">
                  <c:v>1.1999999999999999E-3</c:v>
                </c:pt>
                <c:pt idx="55">
                  <c:v>8.9999999999999998E-4</c:v>
                </c:pt>
                <c:pt idx="56">
                  <c:v>8.9999999999999998E-4</c:v>
                </c:pt>
                <c:pt idx="57">
                  <c:v>6.9999999999999999E-4</c:v>
                </c:pt>
                <c:pt idx="58">
                  <c:v>5.0000000000000001E-4</c:v>
                </c:pt>
                <c:pt idx="59">
                  <c:v>4.0000000000000002E-4</c:v>
                </c:pt>
                <c:pt idx="60">
                  <c:v>2.9999999999999997E-4</c:v>
                </c:pt>
                <c:pt idx="61">
                  <c:v>2.9999999999999997E-4</c:v>
                </c:pt>
                <c:pt idx="62">
                  <c:v>2.0000000000000001E-4</c:v>
                </c:pt>
                <c:pt idx="63">
                  <c:v>1E-4</c:v>
                </c:pt>
                <c:pt idx="64">
                  <c:v>0</c:v>
                </c:pt>
                <c:pt idx="65">
                  <c:v>0</c:v>
                </c:pt>
              </c:numCache>
            </c:numRef>
          </c:val>
          <c:smooth val="1"/>
          <c:extLst>
            <c:ext xmlns:c16="http://schemas.microsoft.com/office/drawing/2014/chart" uri="{C3380CC4-5D6E-409C-BE32-E72D297353CC}">
              <c16:uniqueId val="{00000001-AF09-4EFD-A6B4-0CD57B8DCEA8}"/>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pct'!$AB$2:$AB$67</c:f>
              <c:numCache>
                <c:formatCode>0.0%</c:formatCode>
                <c:ptCount val="66"/>
                <c:pt idx="0">
                  <c:v>0</c:v>
                </c:pt>
                <c:pt idx="1">
                  <c:v>0</c:v>
                </c:pt>
                <c:pt idx="2">
                  <c:v>1.51952590791673E-4</c:v>
                </c:pt>
                <c:pt idx="3">
                  <c:v>3.03905181583346E-4</c:v>
                </c:pt>
                <c:pt idx="4">
                  <c:v>2.6591703388542773E-4</c:v>
                </c:pt>
                <c:pt idx="5">
                  <c:v>1.1776325786354658E-3</c:v>
                </c:pt>
                <c:pt idx="6">
                  <c:v>2.3172770095730134E-3</c:v>
                </c:pt>
                <c:pt idx="7">
                  <c:v>3.4189332928126425E-3</c:v>
                </c:pt>
                <c:pt idx="8">
                  <c:v>4.9764473484272907E-3</c:v>
                </c:pt>
                <c:pt idx="9">
                  <c:v>8.5473332320316064E-3</c:v>
                </c:pt>
                <c:pt idx="10">
                  <c:v>1.1396444309375475E-2</c:v>
                </c:pt>
                <c:pt idx="11">
                  <c:v>1.7246619054854886E-2</c:v>
                </c:pt>
                <c:pt idx="12">
                  <c:v>2.0361647166084181E-2</c:v>
                </c:pt>
                <c:pt idx="13">
                  <c:v>2.5641999696094819E-2</c:v>
                </c:pt>
                <c:pt idx="14">
                  <c:v>2.7009573013219875E-2</c:v>
                </c:pt>
                <c:pt idx="15">
                  <c:v>3.0238565567542928E-2</c:v>
                </c:pt>
                <c:pt idx="16">
                  <c:v>3.2897735906397205E-2</c:v>
                </c:pt>
                <c:pt idx="17">
                  <c:v>3.7874183254824494E-2</c:v>
                </c:pt>
                <c:pt idx="18">
                  <c:v>3.7266372891657802E-2</c:v>
                </c:pt>
                <c:pt idx="19">
                  <c:v>3.6620574380793192E-2</c:v>
                </c:pt>
                <c:pt idx="20">
                  <c:v>3.669655067618903E-2</c:v>
                </c:pt>
                <c:pt idx="21">
                  <c:v>3.5480929949855647E-2</c:v>
                </c:pt>
                <c:pt idx="22">
                  <c:v>3.6202704756116089E-2</c:v>
                </c:pt>
                <c:pt idx="23">
                  <c:v>3.7114420300866133E-2</c:v>
                </c:pt>
                <c:pt idx="24">
                  <c:v>3.8975839538064126E-2</c:v>
                </c:pt>
                <c:pt idx="25">
                  <c:v>3.6126728460720257E-2</c:v>
                </c:pt>
                <c:pt idx="26">
                  <c:v>3.3771463303449323E-2</c:v>
                </c:pt>
                <c:pt idx="27">
                  <c:v>3.1644127032365903E-2</c:v>
                </c:pt>
                <c:pt idx="28">
                  <c:v>3.187205591855341E-2</c:v>
                </c:pt>
                <c:pt idx="29">
                  <c:v>3.1986020361647167E-2</c:v>
                </c:pt>
                <c:pt idx="30">
                  <c:v>3.1302233703084638E-2</c:v>
                </c:pt>
                <c:pt idx="31">
                  <c:v>3.1112292964595046E-2</c:v>
                </c:pt>
                <c:pt idx="32">
                  <c:v>2.9896672238261663E-2</c:v>
                </c:pt>
                <c:pt idx="33">
                  <c:v>2.8908980398115788E-2</c:v>
                </c:pt>
                <c:pt idx="34">
                  <c:v>2.7769335967178239E-2</c:v>
                </c:pt>
                <c:pt idx="35">
                  <c:v>2.5907916729980246E-2</c:v>
                </c:pt>
                <c:pt idx="36">
                  <c:v>2.1957149369396748E-2</c:v>
                </c:pt>
                <c:pt idx="37">
                  <c:v>2.0893481233855038E-2</c:v>
                </c:pt>
                <c:pt idx="38">
                  <c:v>1.9943777541407082E-2</c:v>
                </c:pt>
                <c:pt idx="39">
                  <c:v>1.6600820543990275E-2</c:v>
                </c:pt>
                <c:pt idx="40">
                  <c:v>1.7740464974927823E-2</c:v>
                </c:pt>
                <c:pt idx="41">
                  <c:v>1.3751709466646406E-2</c:v>
                </c:pt>
                <c:pt idx="42">
                  <c:v>1.1814313934052575E-2</c:v>
                </c:pt>
                <c:pt idx="43">
                  <c:v>9.6869776629691529E-3</c:v>
                </c:pt>
                <c:pt idx="44">
                  <c:v>9.5730132198753991E-3</c:v>
                </c:pt>
                <c:pt idx="45">
                  <c:v>8.5473332320316064E-3</c:v>
                </c:pt>
                <c:pt idx="46">
                  <c:v>6.3440206655523473E-3</c:v>
                </c:pt>
                <c:pt idx="47">
                  <c:v>4.6345540191460267E-3</c:v>
                </c:pt>
                <c:pt idx="48">
                  <c:v>3.0010636681355417E-3</c:v>
                </c:pt>
                <c:pt idx="49">
                  <c:v>2.431241452666768E-3</c:v>
                </c:pt>
                <c:pt idx="50">
                  <c:v>2.2792888618750951E-3</c:v>
                </c:pt>
                <c:pt idx="51">
                  <c:v>1.7094666464063212E-3</c:v>
                </c:pt>
                <c:pt idx="52">
                  <c:v>1.3675733171250571E-3</c:v>
                </c:pt>
                <c:pt idx="53">
                  <c:v>1.1776325786354658E-3</c:v>
                </c:pt>
                <c:pt idx="54">
                  <c:v>6.8378665856252854E-4</c:v>
                </c:pt>
                <c:pt idx="55">
                  <c:v>7.2177480626044676E-4</c:v>
                </c:pt>
                <c:pt idx="56">
                  <c:v>5.6982221546877378E-4</c:v>
                </c:pt>
                <c:pt idx="57">
                  <c:v>6.8378665856252854E-4</c:v>
                </c:pt>
                <c:pt idx="58">
                  <c:v>4.5585777237501897E-4</c:v>
                </c:pt>
                <c:pt idx="59">
                  <c:v>3.03905181583346E-4</c:v>
                </c:pt>
                <c:pt idx="60">
                  <c:v>1.8994073848959124E-4</c:v>
                </c:pt>
                <c:pt idx="61">
                  <c:v>1.1396444309375474E-4</c:v>
                </c:pt>
                <c:pt idx="62">
                  <c:v>2.6591703388542773E-4</c:v>
                </c:pt>
                <c:pt idx="63">
                  <c:v>0</c:v>
                </c:pt>
                <c:pt idx="64">
                  <c:v>7.59762953958365E-5</c:v>
                </c:pt>
                <c:pt idx="65">
                  <c:v>3.798814769791825E-5</c:v>
                </c:pt>
              </c:numCache>
            </c:numRef>
          </c:val>
          <c:extLst>
            <c:ext xmlns:c16="http://schemas.microsoft.com/office/drawing/2014/chart" uri="{C3380CC4-5D6E-409C-BE32-E72D297353CC}">
              <c16:uniqueId val="{00000000-E27B-486F-ABC6-B21E020AE138}"/>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faculty'!$AB$8:$AB$73</c:f>
              <c:numCache>
                <c:formatCode>0.00%</c:formatCode>
                <c:ptCount val="66"/>
                <c:pt idx="0">
                  <c:v>2.0000000000000001E-4</c:v>
                </c:pt>
                <c:pt idx="1">
                  <c:v>5.0000000000000001E-4</c:v>
                </c:pt>
                <c:pt idx="2">
                  <c:v>8.9999999999999998E-4</c:v>
                </c:pt>
                <c:pt idx="3">
                  <c:v>1.5E-3</c:v>
                </c:pt>
                <c:pt idx="4">
                  <c:v>3.8E-3</c:v>
                </c:pt>
                <c:pt idx="5">
                  <c:v>7.4999999999999997E-3</c:v>
                </c:pt>
                <c:pt idx="6">
                  <c:v>1.2E-2</c:v>
                </c:pt>
                <c:pt idx="7">
                  <c:v>1.6299999999999999E-2</c:v>
                </c:pt>
                <c:pt idx="8">
                  <c:v>2.24E-2</c:v>
                </c:pt>
                <c:pt idx="9">
                  <c:v>2.64E-2</c:v>
                </c:pt>
                <c:pt idx="10">
                  <c:v>2.9499999999999998E-2</c:v>
                </c:pt>
                <c:pt idx="11">
                  <c:v>3.32E-2</c:v>
                </c:pt>
                <c:pt idx="12">
                  <c:v>3.32E-2</c:v>
                </c:pt>
                <c:pt idx="13">
                  <c:v>3.44E-2</c:v>
                </c:pt>
                <c:pt idx="14">
                  <c:v>3.2899999999999999E-2</c:v>
                </c:pt>
                <c:pt idx="15">
                  <c:v>3.1699999999999999E-2</c:v>
                </c:pt>
                <c:pt idx="16">
                  <c:v>3.2000000000000001E-2</c:v>
                </c:pt>
                <c:pt idx="17">
                  <c:v>3.3099999999999997E-2</c:v>
                </c:pt>
                <c:pt idx="18">
                  <c:v>3.1899999999999998E-2</c:v>
                </c:pt>
                <c:pt idx="19">
                  <c:v>3.0499999999999999E-2</c:v>
                </c:pt>
                <c:pt idx="20">
                  <c:v>2.8400000000000002E-2</c:v>
                </c:pt>
                <c:pt idx="21">
                  <c:v>2.7799999999999998E-2</c:v>
                </c:pt>
                <c:pt idx="22">
                  <c:v>2.7799999999999998E-2</c:v>
                </c:pt>
                <c:pt idx="23">
                  <c:v>2.8799999999999999E-2</c:v>
                </c:pt>
                <c:pt idx="24">
                  <c:v>2.9899999999999999E-2</c:v>
                </c:pt>
                <c:pt idx="25">
                  <c:v>2.8000000000000001E-2</c:v>
                </c:pt>
                <c:pt idx="26">
                  <c:v>2.64E-2</c:v>
                </c:pt>
                <c:pt idx="27">
                  <c:v>2.6499999999999999E-2</c:v>
                </c:pt>
                <c:pt idx="28">
                  <c:v>2.64E-2</c:v>
                </c:pt>
                <c:pt idx="29">
                  <c:v>2.5999999999999999E-2</c:v>
                </c:pt>
                <c:pt idx="30">
                  <c:v>2.6499999999999999E-2</c:v>
                </c:pt>
                <c:pt idx="31">
                  <c:v>2.63E-2</c:v>
                </c:pt>
                <c:pt idx="32">
                  <c:v>2.53E-2</c:v>
                </c:pt>
                <c:pt idx="33">
                  <c:v>2.46E-2</c:v>
                </c:pt>
                <c:pt idx="34">
                  <c:v>2.3900000000000001E-2</c:v>
                </c:pt>
                <c:pt idx="35">
                  <c:v>2.29E-2</c:v>
                </c:pt>
                <c:pt idx="36">
                  <c:v>2.01E-2</c:v>
                </c:pt>
                <c:pt idx="37">
                  <c:v>1.8700000000000001E-2</c:v>
                </c:pt>
                <c:pt idx="38">
                  <c:v>1.6899999999999998E-2</c:v>
                </c:pt>
                <c:pt idx="39">
                  <c:v>1.5699999999999999E-2</c:v>
                </c:pt>
                <c:pt idx="40">
                  <c:v>1.4800000000000001E-2</c:v>
                </c:pt>
                <c:pt idx="41">
                  <c:v>1.24E-2</c:v>
                </c:pt>
                <c:pt idx="42">
                  <c:v>9.4000000000000004E-3</c:v>
                </c:pt>
                <c:pt idx="43">
                  <c:v>8.6E-3</c:v>
                </c:pt>
                <c:pt idx="44">
                  <c:v>8.2000000000000007E-3</c:v>
                </c:pt>
                <c:pt idx="45">
                  <c:v>6.7000000000000002E-3</c:v>
                </c:pt>
                <c:pt idx="46">
                  <c:v>5.0000000000000001E-3</c:v>
                </c:pt>
                <c:pt idx="47">
                  <c:v>4.0000000000000001E-3</c:v>
                </c:pt>
                <c:pt idx="48">
                  <c:v>3.2000000000000002E-3</c:v>
                </c:pt>
                <c:pt idx="49">
                  <c:v>3.2000000000000002E-3</c:v>
                </c:pt>
                <c:pt idx="50">
                  <c:v>2.5000000000000001E-3</c:v>
                </c:pt>
                <c:pt idx="51">
                  <c:v>1.9E-3</c:v>
                </c:pt>
                <c:pt idx="52">
                  <c:v>1.6000000000000001E-3</c:v>
                </c:pt>
                <c:pt idx="53">
                  <c:v>1.5E-3</c:v>
                </c:pt>
                <c:pt idx="54">
                  <c:v>1E-3</c:v>
                </c:pt>
                <c:pt idx="55">
                  <c:v>1.1000000000000001E-3</c:v>
                </c:pt>
                <c:pt idx="56">
                  <c:v>8.0000000000000004E-4</c:v>
                </c:pt>
                <c:pt idx="57">
                  <c:v>8.0000000000000004E-4</c:v>
                </c:pt>
                <c:pt idx="58">
                  <c:v>5.9999999999999995E-4</c:v>
                </c:pt>
                <c:pt idx="59">
                  <c:v>4.0000000000000002E-4</c:v>
                </c:pt>
                <c:pt idx="60">
                  <c:v>2.9999999999999997E-4</c:v>
                </c:pt>
                <c:pt idx="61">
                  <c:v>2.9999999999999997E-4</c:v>
                </c:pt>
                <c:pt idx="62">
                  <c:v>2.0000000000000001E-4</c:v>
                </c:pt>
                <c:pt idx="63">
                  <c:v>2.0000000000000001E-4</c:v>
                </c:pt>
                <c:pt idx="64">
                  <c:v>1E-4</c:v>
                </c:pt>
                <c:pt idx="65">
                  <c:v>0</c:v>
                </c:pt>
              </c:numCache>
            </c:numRef>
          </c:val>
          <c:smooth val="1"/>
          <c:extLst>
            <c:ext xmlns:c16="http://schemas.microsoft.com/office/drawing/2014/chart" uri="{C3380CC4-5D6E-409C-BE32-E72D297353CC}">
              <c16:uniqueId val="{00000001-E27B-486F-ABC6-B21E020AE138}"/>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pct'!$AC$2:$AC$67</c:f>
              <c:numCache>
                <c:formatCode>0.0%</c:formatCode>
                <c:ptCount val="66"/>
                <c:pt idx="0">
                  <c:v>3.8705681994116735E-5</c:v>
                </c:pt>
                <c:pt idx="1">
                  <c:v>3.8705681994116735E-5</c:v>
                </c:pt>
                <c:pt idx="2">
                  <c:v>7.7411363988233469E-5</c:v>
                </c:pt>
                <c:pt idx="3">
                  <c:v>2.3223409196470042E-4</c:v>
                </c:pt>
                <c:pt idx="4">
                  <c:v>1.9352840997058368E-4</c:v>
                </c:pt>
                <c:pt idx="5">
                  <c:v>6.1929091190586775E-4</c:v>
                </c:pt>
                <c:pt idx="6">
                  <c:v>1.7804613717293698E-3</c:v>
                </c:pt>
                <c:pt idx="7">
                  <c:v>3.8705681994116738E-3</c:v>
                </c:pt>
                <c:pt idx="8">
                  <c:v>5.3026784331939927E-3</c:v>
                </c:pt>
                <c:pt idx="9">
                  <c:v>7.7024307168292302E-3</c:v>
                </c:pt>
                <c:pt idx="10">
                  <c:v>1.1340764824276204E-2</c:v>
                </c:pt>
                <c:pt idx="11">
                  <c:v>1.4901687567734943E-2</c:v>
                </c:pt>
                <c:pt idx="12">
                  <c:v>2.1094596686793622E-2</c:v>
                </c:pt>
                <c:pt idx="13">
                  <c:v>2.3494348970428861E-2</c:v>
                </c:pt>
                <c:pt idx="14">
                  <c:v>2.9416318315528718E-2</c:v>
                </c:pt>
                <c:pt idx="15">
                  <c:v>2.988078649945812E-2</c:v>
                </c:pt>
                <c:pt idx="16">
                  <c:v>3.1699953553181608E-2</c:v>
                </c:pt>
                <c:pt idx="17">
                  <c:v>3.3519120606905095E-2</c:v>
                </c:pt>
                <c:pt idx="18">
                  <c:v>4.0408732001857871E-2</c:v>
                </c:pt>
                <c:pt idx="19">
                  <c:v>3.7428394488310882E-2</c:v>
                </c:pt>
                <c:pt idx="20">
                  <c:v>3.6770397894410903E-2</c:v>
                </c:pt>
                <c:pt idx="21">
                  <c:v>3.5647933116581515E-2</c:v>
                </c:pt>
                <c:pt idx="22">
                  <c:v>3.4951230840687415E-2</c:v>
                </c:pt>
                <c:pt idx="23">
                  <c:v>3.5647933116581515E-2</c:v>
                </c:pt>
                <c:pt idx="24">
                  <c:v>3.6847809258399131E-2</c:v>
                </c:pt>
                <c:pt idx="25">
                  <c:v>3.7931568354234405E-2</c:v>
                </c:pt>
                <c:pt idx="26">
                  <c:v>3.5183464932652113E-2</c:v>
                </c:pt>
                <c:pt idx="27">
                  <c:v>3.1119368323269857E-2</c:v>
                </c:pt>
                <c:pt idx="28">
                  <c:v>3.0771017185322807E-2</c:v>
                </c:pt>
                <c:pt idx="29">
                  <c:v>3.1738659235175722E-2</c:v>
                </c:pt>
                <c:pt idx="30">
                  <c:v>3.1003251277287504E-2</c:v>
                </c:pt>
                <c:pt idx="31">
                  <c:v>2.9764669453475771E-2</c:v>
                </c:pt>
                <c:pt idx="32">
                  <c:v>2.9338906951540487E-2</c:v>
                </c:pt>
                <c:pt idx="33">
                  <c:v>2.8216442173711102E-2</c:v>
                </c:pt>
                <c:pt idx="34">
                  <c:v>2.7906796717758166E-2</c:v>
                </c:pt>
                <c:pt idx="35">
                  <c:v>2.7093977395881715E-2</c:v>
                </c:pt>
                <c:pt idx="36">
                  <c:v>2.504257625019353E-2</c:v>
                </c:pt>
                <c:pt idx="37">
                  <c:v>2.1055891004799505E-2</c:v>
                </c:pt>
                <c:pt idx="38">
                  <c:v>2.0088248954946587E-2</c:v>
                </c:pt>
                <c:pt idx="39">
                  <c:v>1.8578727357176035E-2</c:v>
                </c:pt>
                <c:pt idx="40">
                  <c:v>1.4979098931723177E-2</c:v>
                </c:pt>
                <c:pt idx="41">
                  <c:v>1.5366155751664345E-2</c:v>
                </c:pt>
                <c:pt idx="42">
                  <c:v>1.2656758012076172E-2</c:v>
                </c:pt>
                <c:pt idx="43">
                  <c:v>1.0373122774423286E-2</c:v>
                </c:pt>
                <c:pt idx="44">
                  <c:v>8.7474841306703823E-3</c:v>
                </c:pt>
                <c:pt idx="45">
                  <c:v>8.4378386747174482E-3</c:v>
                </c:pt>
                <c:pt idx="46">
                  <c:v>7.9733704907880478E-3</c:v>
                </c:pt>
                <c:pt idx="47">
                  <c:v>5.4962068431645764E-3</c:v>
                </c:pt>
                <c:pt idx="48">
                  <c:v>4.1028022913763744E-3</c:v>
                </c:pt>
                <c:pt idx="49">
                  <c:v>2.7481034215822882E-3</c:v>
                </c:pt>
                <c:pt idx="50">
                  <c:v>2.0901068276823038E-3</c:v>
                </c:pt>
                <c:pt idx="51">
                  <c:v>2.0901068276823038E-3</c:v>
                </c:pt>
                <c:pt idx="52">
                  <c:v>1.3934045517882026E-3</c:v>
                </c:pt>
                <c:pt idx="53">
                  <c:v>1.3546988697940858E-3</c:v>
                </c:pt>
                <c:pt idx="54">
                  <c:v>1.0837590958352687E-3</c:v>
                </c:pt>
                <c:pt idx="55">
                  <c:v>6.5799659389998452E-4</c:v>
                </c:pt>
                <c:pt idx="56">
                  <c:v>6.1929091190586775E-4</c:v>
                </c:pt>
                <c:pt idx="57">
                  <c:v>4.6446818392940084E-4</c:v>
                </c:pt>
                <c:pt idx="58">
                  <c:v>5.0317386592351756E-4</c:v>
                </c:pt>
                <c:pt idx="59">
                  <c:v>3.8705681994116736E-4</c:v>
                </c:pt>
                <c:pt idx="60">
                  <c:v>3.0964545595293388E-4</c:v>
                </c:pt>
                <c:pt idx="61">
                  <c:v>1.9352840997058368E-4</c:v>
                </c:pt>
                <c:pt idx="62">
                  <c:v>7.7411363988233469E-5</c:v>
                </c:pt>
                <c:pt idx="63">
                  <c:v>1.5482272797646694E-4</c:v>
                </c:pt>
                <c:pt idx="64">
                  <c:v>0</c:v>
                </c:pt>
                <c:pt idx="65">
                  <c:v>3.8705681994116735E-5</c:v>
                </c:pt>
              </c:numCache>
            </c:numRef>
          </c:val>
          <c:extLst>
            <c:ext xmlns:c16="http://schemas.microsoft.com/office/drawing/2014/chart" uri="{C3380CC4-5D6E-409C-BE32-E72D297353CC}">
              <c16:uniqueId val="{00000000-9112-43C6-85D4-AB16922AF232}"/>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faculty'!$AC$8:$AC$73</c:f>
              <c:numCache>
                <c:formatCode>0.00%</c:formatCode>
                <c:ptCount val="66"/>
                <c:pt idx="0">
                  <c:v>2.0000000000000001E-4</c:v>
                </c:pt>
                <c:pt idx="1">
                  <c:v>4.0000000000000002E-4</c:v>
                </c:pt>
                <c:pt idx="2">
                  <c:v>8.0000000000000004E-4</c:v>
                </c:pt>
                <c:pt idx="3">
                  <c:v>1.5E-3</c:v>
                </c:pt>
                <c:pt idx="4">
                  <c:v>3.8999999999999998E-3</c:v>
                </c:pt>
                <c:pt idx="5">
                  <c:v>7.1000000000000004E-3</c:v>
                </c:pt>
                <c:pt idx="6">
                  <c:v>1.18E-2</c:v>
                </c:pt>
                <c:pt idx="7">
                  <c:v>1.72E-2</c:v>
                </c:pt>
                <c:pt idx="8">
                  <c:v>2.23E-2</c:v>
                </c:pt>
                <c:pt idx="9">
                  <c:v>2.7E-2</c:v>
                </c:pt>
                <c:pt idx="10">
                  <c:v>3.0200000000000001E-2</c:v>
                </c:pt>
                <c:pt idx="11">
                  <c:v>3.2399999999999998E-2</c:v>
                </c:pt>
                <c:pt idx="12">
                  <c:v>3.5000000000000003E-2</c:v>
                </c:pt>
                <c:pt idx="13">
                  <c:v>3.4000000000000002E-2</c:v>
                </c:pt>
                <c:pt idx="14">
                  <c:v>3.4500000000000003E-2</c:v>
                </c:pt>
                <c:pt idx="15">
                  <c:v>3.27E-2</c:v>
                </c:pt>
                <c:pt idx="16">
                  <c:v>3.1399999999999997E-2</c:v>
                </c:pt>
                <c:pt idx="17">
                  <c:v>3.1199999999999999E-2</c:v>
                </c:pt>
                <c:pt idx="18">
                  <c:v>3.2099999999999997E-2</c:v>
                </c:pt>
                <c:pt idx="19">
                  <c:v>3.09E-2</c:v>
                </c:pt>
                <c:pt idx="20">
                  <c:v>2.9700000000000001E-2</c:v>
                </c:pt>
                <c:pt idx="21">
                  <c:v>2.7400000000000001E-2</c:v>
                </c:pt>
                <c:pt idx="22">
                  <c:v>2.6800000000000001E-2</c:v>
                </c:pt>
                <c:pt idx="23">
                  <c:v>2.6800000000000001E-2</c:v>
                </c:pt>
                <c:pt idx="24">
                  <c:v>2.7900000000000001E-2</c:v>
                </c:pt>
                <c:pt idx="25">
                  <c:v>2.8899999999999999E-2</c:v>
                </c:pt>
                <c:pt idx="26">
                  <c:v>2.7099999999999999E-2</c:v>
                </c:pt>
                <c:pt idx="27">
                  <c:v>2.5499999999999998E-2</c:v>
                </c:pt>
                <c:pt idx="28">
                  <c:v>2.5700000000000001E-2</c:v>
                </c:pt>
                <c:pt idx="29">
                  <c:v>2.53E-2</c:v>
                </c:pt>
                <c:pt idx="30">
                  <c:v>2.4799999999999999E-2</c:v>
                </c:pt>
                <c:pt idx="31">
                  <c:v>2.5499999999999998E-2</c:v>
                </c:pt>
                <c:pt idx="32">
                  <c:v>2.52E-2</c:v>
                </c:pt>
                <c:pt idx="33">
                  <c:v>2.4299999999999999E-2</c:v>
                </c:pt>
                <c:pt idx="34">
                  <c:v>2.35E-2</c:v>
                </c:pt>
                <c:pt idx="35">
                  <c:v>2.2599999999999999E-2</c:v>
                </c:pt>
                <c:pt idx="36">
                  <c:v>2.1700000000000001E-2</c:v>
                </c:pt>
                <c:pt idx="37">
                  <c:v>1.89E-2</c:v>
                </c:pt>
                <c:pt idx="38">
                  <c:v>1.7399999999999999E-2</c:v>
                </c:pt>
                <c:pt idx="39">
                  <c:v>1.5599999999999999E-2</c:v>
                </c:pt>
                <c:pt idx="40">
                  <c:v>1.43E-2</c:v>
                </c:pt>
                <c:pt idx="41">
                  <c:v>1.34E-2</c:v>
                </c:pt>
                <c:pt idx="42">
                  <c:v>1.12E-2</c:v>
                </c:pt>
                <c:pt idx="43">
                  <c:v>8.3999999999999995E-3</c:v>
                </c:pt>
                <c:pt idx="44">
                  <c:v>7.4999999999999997E-3</c:v>
                </c:pt>
                <c:pt idx="45">
                  <c:v>7.1000000000000004E-3</c:v>
                </c:pt>
                <c:pt idx="46">
                  <c:v>5.8999999999999999E-3</c:v>
                </c:pt>
                <c:pt idx="47">
                  <c:v>4.4999999999999997E-3</c:v>
                </c:pt>
                <c:pt idx="48">
                  <c:v>3.5000000000000001E-3</c:v>
                </c:pt>
                <c:pt idx="49">
                  <c:v>2.8999999999999998E-3</c:v>
                </c:pt>
                <c:pt idx="50">
                  <c:v>2.8999999999999998E-3</c:v>
                </c:pt>
                <c:pt idx="51">
                  <c:v>2.2000000000000001E-3</c:v>
                </c:pt>
                <c:pt idx="52">
                  <c:v>1.6999999999999999E-3</c:v>
                </c:pt>
                <c:pt idx="53">
                  <c:v>1.4E-3</c:v>
                </c:pt>
                <c:pt idx="54">
                  <c:v>1.2999999999999999E-3</c:v>
                </c:pt>
                <c:pt idx="55">
                  <c:v>8.9999999999999998E-4</c:v>
                </c:pt>
                <c:pt idx="56">
                  <c:v>1E-3</c:v>
                </c:pt>
                <c:pt idx="57">
                  <c:v>6.9999999999999999E-4</c:v>
                </c:pt>
                <c:pt idx="58">
                  <c:v>5.9999999999999995E-4</c:v>
                </c:pt>
                <c:pt idx="59">
                  <c:v>5.0000000000000001E-4</c:v>
                </c:pt>
                <c:pt idx="60">
                  <c:v>4.0000000000000002E-4</c:v>
                </c:pt>
                <c:pt idx="61">
                  <c:v>2.0000000000000001E-4</c:v>
                </c:pt>
                <c:pt idx="62">
                  <c:v>2.9999999999999997E-4</c:v>
                </c:pt>
                <c:pt idx="63">
                  <c:v>2.0000000000000001E-4</c:v>
                </c:pt>
                <c:pt idx="64">
                  <c:v>1E-4</c:v>
                </c:pt>
                <c:pt idx="65">
                  <c:v>1E-4</c:v>
                </c:pt>
              </c:numCache>
            </c:numRef>
          </c:val>
          <c:smooth val="1"/>
          <c:extLst>
            <c:ext xmlns:c16="http://schemas.microsoft.com/office/drawing/2014/chart" uri="{C3380CC4-5D6E-409C-BE32-E72D297353CC}">
              <c16:uniqueId val="{00000001-9112-43C6-85D4-AB16922AF232}"/>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pct'!$AD$2:$AD$67</c:f>
              <c:numCache>
                <c:formatCode>0.0%</c:formatCode>
                <c:ptCount val="66"/>
                <c:pt idx="0">
                  <c:v>0</c:v>
                </c:pt>
                <c:pt idx="1">
                  <c:v>7.7675935995028734E-5</c:v>
                </c:pt>
                <c:pt idx="2">
                  <c:v>1.9418983998757184E-4</c:v>
                </c:pt>
                <c:pt idx="3">
                  <c:v>1.5535187199005747E-4</c:v>
                </c:pt>
                <c:pt idx="4">
                  <c:v>5.4373155196520118E-4</c:v>
                </c:pt>
                <c:pt idx="5">
                  <c:v>4.6605561597017243E-4</c:v>
                </c:pt>
                <c:pt idx="6">
                  <c:v>1.1263010719279167E-3</c:v>
                </c:pt>
                <c:pt idx="7">
                  <c:v>2.7963336958210347E-3</c:v>
                </c:pt>
                <c:pt idx="8">
                  <c:v>5.6315053596395839E-3</c:v>
                </c:pt>
                <c:pt idx="9">
                  <c:v>8.1171353114805039E-3</c:v>
                </c:pt>
                <c:pt idx="10">
                  <c:v>1.2233959919217026E-2</c:v>
                </c:pt>
                <c:pt idx="11">
                  <c:v>1.5457511263010719E-2</c:v>
                </c:pt>
                <c:pt idx="12">
                  <c:v>2.0118067422712445E-2</c:v>
                </c:pt>
                <c:pt idx="13">
                  <c:v>2.4739785614416653E-2</c:v>
                </c:pt>
                <c:pt idx="14">
                  <c:v>2.629330433431723E-2</c:v>
                </c:pt>
                <c:pt idx="15">
                  <c:v>3.2507379213919531E-2</c:v>
                </c:pt>
                <c:pt idx="16">
                  <c:v>3.2313189373931954E-2</c:v>
                </c:pt>
                <c:pt idx="17">
                  <c:v>3.3672518253844957E-2</c:v>
                </c:pt>
                <c:pt idx="18">
                  <c:v>3.5614416653720678E-2</c:v>
                </c:pt>
                <c:pt idx="19">
                  <c:v>4.070219046139506E-2</c:v>
                </c:pt>
                <c:pt idx="20">
                  <c:v>3.7400963181606336E-2</c:v>
                </c:pt>
                <c:pt idx="21">
                  <c:v>3.6158148205685879E-2</c:v>
                </c:pt>
                <c:pt idx="22">
                  <c:v>3.3789032157837504E-2</c:v>
                </c:pt>
                <c:pt idx="23">
                  <c:v>3.4682305421780329E-2</c:v>
                </c:pt>
                <c:pt idx="24">
                  <c:v>3.4022059965822589E-2</c:v>
                </c:pt>
                <c:pt idx="25">
                  <c:v>3.6119310237688364E-2</c:v>
                </c:pt>
                <c:pt idx="26">
                  <c:v>3.6041634301693333E-2</c:v>
                </c:pt>
                <c:pt idx="27">
                  <c:v>3.4837657293770391E-2</c:v>
                </c:pt>
                <c:pt idx="28">
                  <c:v>3.1148050334006524E-2</c:v>
                </c:pt>
                <c:pt idx="29">
                  <c:v>2.932266583812335E-2</c:v>
                </c:pt>
                <c:pt idx="30">
                  <c:v>2.9866397390088551E-2</c:v>
                </c:pt>
                <c:pt idx="31">
                  <c:v>2.9244989902128319E-2</c:v>
                </c:pt>
                <c:pt idx="32">
                  <c:v>2.9167313966133292E-2</c:v>
                </c:pt>
                <c:pt idx="33">
                  <c:v>2.7846823054217804E-2</c:v>
                </c:pt>
                <c:pt idx="34">
                  <c:v>2.6526332142302315E-2</c:v>
                </c:pt>
                <c:pt idx="35">
                  <c:v>2.6370980270312257E-2</c:v>
                </c:pt>
                <c:pt idx="36">
                  <c:v>2.5244679198384339E-2</c:v>
                </c:pt>
                <c:pt idx="37">
                  <c:v>2.3419294702501165E-2</c:v>
                </c:pt>
                <c:pt idx="38">
                  <c:v>1.9574335870747243E-2</c:v>
                </c:pt>
                <c:pt idx="39">
                  <c:v>1.8875252446791984E-2</c:v>
                </c:pt>
                <c:pt idx="40">
                  <c:v>1.7088705918906322E-2</c:v>
                </c:pt>
                <c:pt idx="41">
                  <c:v>1.2777691471182228E-2</c:v>
                </c:pt>
                <c:pt idx="42">
                  <c:v>1.4175858319092745E-2</c:v>
                </c:pt>
                <c:pt idx="43">
                  <c:v>1.1340686655274197E-2</c:v>
                </c:pt>
                <c:pt idx="44">
                  <c:v>9.4764641913935056E-3</c:v>
                </c:pt>
                <c:pt idx="45">
                  <c:v>7.534565791517788E-3</c:v>
                </c:pt>
                <c:pt idx="46">
                  <c:v>7.8841075034954168E-3</c:v>
                </c:pt>
                <c:pt idx="47">
                  <c:v>7.1850240795401582E-3</c:v>
                </c:pt>
                <c:pt idx="48">
                  <c:v>4.8547459996892963E-3</c:v>
                </c:pt>
                <c:pt idx="49">
                  <c:v>3.3400652477862357E-3</c:v>
                </c:pt>
                <c:pt idx="50">
                  <c:v>2.4467919838434054E-3</c:v>
                </c:pt>
                <c:pt idx="51">
                  <c:v>1.7088705918906323E-3</c:v>
                </c:pt>
                <c:pt idx="52">
                  <c:v>1.8253844958831754E-3</c:v>
                </c:pt>
                <c:pt idx="53">
                  <c:v>1.3204909119154886E-3</c:v>
                </c:pt>
                <c:pt idx="54">
                  <c:v>1.0874631039304024E-3</c:v>
                </c:pt>
                <c:pt idx="55">
                  <c:v>6.6024545595774428E-4</c:v>
                </c:pt>
                <c:pt idx="56">
                  <c:v>5.4373155196520118E-4</c:v>
                </c:pt>
                <c:pt idx="57">
                  <c:v>5.8256951996271558E-4</c:v>
                </c:pt>
                <c:pt idx="58">
                  <c:v>3.4954171197762934E-4</c:v>
                </c:pt>
                <c:pt idx="59">
                  <c:v>3.8837967997514369E-4</c:v>
                </c:pt>
                <c:pt idx="60">
                  <c:v>2.7186577598260059E-4</c:v>
                </c:pt>
                <c:pt idx="61">
                  <c:v>3.4954171197762934E-4</c:v>
                </c:pt>
                <c:pt idx="62">
                  <c:v>1.5535187199005747E-4</c:v>
                </c:pt>
                <c:pt idx="63">
                  <c:v>7.7675935995028734E-5</c:v>
                </c:pt>
                <c:pt idx="64">
                  <c:v>1.5535187199005747E-4</c:v>
                </c:pt>
                <c:pt idx="65">
                  <c:v>0</c:v>
                </c:pt>
              </c:numCache>
            </c:numRef>
          </c:val>
          <c:extLst>
            <c:ext xmlns:c16="http://schemas.microsoft.com/office/drawing/2014/chart" uri="{C3380CC4-5D6E-409C-BE32-E72D297353CC}">
              <c16:uniqueId val="{00000000-B76D-4D8F-BFFC-8335B143C4A5}"/>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faculty'!$AD$8:$AD$73</c:f>
              <c:numCache>
                <c:formatCode>0.00%</c:formatCode>
                <c:ptCount val="66"/>
                <c:pt idx="0">
                  <c:v>2.0000000000000001E-4</c:v>
                </c:pt>
                <c:pt idx="1">
                  <c:v>4.0000000000000002E-4</c:v>
                </c:pt>
                <c:pt idx="2">
                  <c:v>8.9999999999999998E-4</c:v>
                </c:pt>
                <c:pt idx="3">
                  <c:v>1.6000000000000001E-3</c:v>
                </c:pt>
                <c:pt idx="4">
                  <c:v>3.8999999999999998E-3</c:v>
                </c:pt>
                <c:pt idx="5">
                  <c:v>7.4000000000000003E-3</c:v>
                </c:pt>
                <c:pt idx="6">
                  <c:v>1.1900000000000001E-2</c:v>
                </c:pt>
                <c:pt idx="7">
                  <c:v>1.7000000000000001E-2</c:v>
                </c:pt>
                <c:pt idx="8">
                  <c:v>2.2700000000000001E-2</c:v>
                </c:pt>
                <c:pt idx="9">
                  <c:v>2.7699999999999999E-2</c:v>
                </c:pt>
                <c:pt idx="10">
                  <c:v>3.0700000000000002E-2</c:v>
                </c:pt>
                <c:pt idx="11">
                  <c:v>3.3000000000000002E-2</c:v>
                </c:pt>
                <c:pt idx="12">
                  <c:v>3.4299999999999997E-2</c:v>
                </c:pt>
                <c:pt idx="13">
                  <c:v>3.5799999999999998E-2</c:v>
                </c:pt>
                <c:pt idx="14">
                  <c:v>3.4000000000000002E-2</c:v>
                </c:pt>
                <c:pt idx="15">
                  <c:v>3.4099999999999998E-2</c:v>
                </c:pt>
                <c:pt idx="16">
                  <c:v>3.2300000000000002E-2</c:v>
                </c:pt>
                <c:pt idx="17">
                  <c:v>3.0800000000000001E-2</c:v>
                </c:pt>
                <c:pt idx="18">
                  <c:v>3.0099999999999998E-2</c:v>
                </c:pt>
                <c:pt idx="19">
                  <c:v>3.1E-2</c:v>
                </c:pt>
                <c:pt idx="20">
                  <c:v>3.0099999999999998E-2</c:v>
                </c:pt>
                <c:pt idx="21">
                  <c:v>2.8500000000000001E-2</c:v>
                </c:pt>
                <c:pt idx="22">
                  <c:v>2.64E-2</c:v>
                </c:pt>
                <c:pt idx="23">
                  <c:v>2.5899999999999999E-2</c:v>
                </c:pt>
                <c:pt idx="24">
                  <c:v>2.58E-2</c:v>
                </c:pt>
                <c:pt idx="25">
                  <c:v>2.69E-2</c:v>
                </c:pt>
                <c:pt idx="26">
                  <c:v>2.7799999999999998E-2</c:v>
                </c:pt>
                <c:pt idx="27">
                  <c:v>2.6100000000000002E-2</c:v>
                </c:pt>
                <c:pt idx="28">
                  <c:v>2.4400000000000002E-2</c:v>
                </c:pt>
                <c:pt idx="29">
                  <c:v>2.4799999999999999E-2</c:v>
                </c:pt>
                <c:pt idx="30">
                  <c:v>2.41E-2</c:v>
                </c:pt>
                <c:pt idx="31">
                  <c:v>2.3900000000000001E-2</c:v>
                </c:pt>
                <c:pt idx="32">
                  <c:v>2.4299999999999999E-2</c:v>
                </c:pt>
                <c:pt idx="33">
                  <c:v>2.3900000000000001E-2</c:v>
                </c:pt>
                <c:pt idx="34">
                  <c:v>2.3099999999999999E-2</c:v>
                </c:pt>
                <c:pt idx="35">
                  <c:v>2.2499999999999999E-2</c:v>
                </c:pt>
                <c:pt idx="36">
                  <c:v>2.1299999999999999E-2</c:v>
                </c:pt>
                <c:pt idx="37">
                  <c:v>2.0199999999999999E-2</c:v>
                </c:pt>
                <c:pt idx="38">
                  <c:v>1.7600000000000001E-2</c:v>
                </c:pt>
                <c:pt idx="39">
                  <c:v>1.61E-2</c:v>
                </c:pt>
                <c:pt idx="40">
                  <c:v>1.43E-2</c:v>
                </c:pt>
                <c:pt idx="41">
                  <c:v>1.2800000000000001E-2</c:v>
                </c:pt>
                <c:pt idx="42">
                  <c:v>1.2E-2</c:v>
                </c:pt>
                <c:pt idx="43">
                  <c:v>0.01</c:v>
                </c:pt>
                <c:pt idx="44">
                  <c:v>7.3000000000000001E-3</c:v>
                </c:pt>
                <c:pt idx="45">
                  <c:v>6.7000000000000002E-3</c:v>
                </c:pt>
                <c:pt idx="46">
                  <c:v>6.1999999999999998E-3</c:v>
                </c:pt>
                <c:pt idx="47">
                  <c:v>5.1000000000000004E-3</c:v>
                </c:pt>
                <c:pt idx="48">
                  <c:v>3.8999999999999998E-3</c:v>
                </c:pt>
                <c:pt idx="49">
                  <c:v>3.0999999999999999E-3</c:v>
                </c:pt>
                <c:pt idx="50">
                  <c:v>2.5000000000000001E-3</c:v>
                </c:pt>
                <c:pt idx="51">
                  <c:v>2.5999999999999999E-3</c:v>
                </c:pt>
                <c:pt idx="52">
                  <c:v>1.9E-3</c:v>
                </c:pt>
                <c:pt idx="53">
                  <c:v>1.4E-3</c:v>
                </c:pt>
                <c:pt idx="54">
                  <c:v>1.1999999999999999E-3</c:v>
                </c:pt>
                <c:pt idx="55">
                  <c:v>1.1000000000000001E-3</c:v>
                </c:pt>
                <c:pt idx="56">
                  <c:v>8.0000000000000004E-4</c:v>
                </c:pt>
                <c:pt idx="57">
                  <c:v>8.9999999999999998E-4</c:v>
                </c:pt>
                <c:pt idx="58">
                  <c:v>5.9999999999999995E-4</c:v>
                </c:pt>
                <c:pt idx="59">
                  <c:v>5.0000000000000001E-4</c:v>
                </c:pt>
                <c:pt idx="60">
                  <c:v>5.0000000000000001E-4</c:v>
                </c:pt>
                <c:pt idx="61">
                  <c:v>4.0000000000000002E-4</c:v>
                </c:pt>
                <c:pt idx="62">
                  <c:v>2.0000000000000001E-4</c:v>
                </c:pt>
                <c:pt idx="63">
                  <c:v>2.9999999999999997E-4</c:v>
                </c:pt>
                <c:pt idx="64">
                  <c:v>2.0000000000000001E-4</c:v>
                </c:pt>
                <c:pt idx="65">
                  <c:v>1E-4</c:v>
                </c:pt>
              </c:numCache>
            </c:numRef>
          </c:val>
          <c:smooth val="1"/>
          <c:extLst>
            <c:ext xmlns:c16="http://schemas.microsoft.com/office/drawing/2014/chart" uri="{C3380CC4-5D6E-409C-BE32-E72D297353CC}">
              <c16:uniqueId val="{00000001-B76D-4D8F-BFFC-8335B143C4A5}"/>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pct'!$D$2:$D$67</c:f>
              <c:numCache>
                <c:formatCode>0.0%</c:formatCode>
                <c:ptCount val="66"/>
                <c:pt idx="0">
                  <c:v>1.3362731342286363E-4</c:v>
                </c:pt>
                <c:pt idx="1">
                  <c:v>6.0132291040288638E-4</c:v>
                </c:pt>
                <c:pt idx="2">
                  <c:v>3.3406828355715906E-4</c:v>
                </c:pt>
                <c:pt idx="3">
                  <c:v>6.6813656711431813E-4</c:v>
                </c:pt>
                <c:pt idx="4">
                  <c:v>1.4030867909400682E-3</c:v>
                </c:pt>
                <c:pt idx="5">
                  <c:v>3.3406828355715909E-3</c:v>
                </c:pt>
                <c:pt idx="6">
                  <c:v>6.6145520144317502E-3</c:v>
                </c:pt>
                <c:pt idx="7">
                  <c:v>1.289503574530634E-2</c:v>
                </c:pt>
                <c:pt idx="8">
                  <c:v>1.950958775973809E-2</c:v>
                </c:pt>
                <c:pt idx="9">
                  <c:v>2.9865704550010023E-2</c:v>
                </c:pt>
                <c:pt idx="10">
                  <c:v>3.8952361862764746E-2</c:v>
                </c:pt>
                <c:pt idx="11">
                  <c:v>4.8573528429210928E-2</c:v>
                </c:pt>
                <c:pt idx="12">
                  <c:v>4.8039019175519476E-2</c:v>
                </c:pt>
                <c:pt idx="13">
                  <c:v>4.8439901115788067E-2</c:v>
                </c:pt>
                <c:pt idx="14">
                  <c:v>5.1379702011091065E-2</c:v>
                </c:pt>
                <c:pt idx="15">
                  <c:v>5.1179261040956769E-2</c:v>
                </c:pt>
                <c:pt idx="16">
                  <c:v>5.4386316563105497E-2</c:v>
                </c:pt>
                <c:pt idx="17">
                  <c:v>4.9776174250016701E-2</c:v>
                </c:pt>
                <c:pt idx="18">
                  <c:v>4.4163827086256428E-2</c:v>
                </c:pt>
                <c:pt idx="19">
                  <c:v>4.7036814324847999E-2</c:v>
                </c:pt>
                <c:pt idx="20">
                  <c:v>4.4297454399679297E-2</c:v>
                </c:pt>
                <c:pt idx="21">
                  <c:v>4.810583283223091E-2</c:v>
                </c:pt>
                <c:pt idx="22">
                  <c:v>3.7816529698670408E-2</c:v>
                </c:pt>
                <c:pt idx="23">
                  <c:v>3.1936927908064405E-2</c:v>
                </c:pt>
                <c:pt idx="24">
                  <c:v>2.9531636266452863E-2</c:v>
                </c:pt>
                <c:pt idx="25">
                  <c:v>2.79281085053785E-2</c:v>
                </c:pt>
                <c:pt idx="26">
                  <c:v>2.572325783390125E-2</c:v>
                </c:pt>
                <c:pt idx="27">
                  <c:v>2.0578606267120998E-2</c:v>
                </c:pt>
                <c:pt idx="28">
                  <c:v>1.8440569252355182E-2</c:v>
                </c:pt>
                <c:pt idx="29">
                  <c:v>1.7772432685240862E-2</c:v>
                </c:pt>
                <c:pt idx="30">
                  <c:v>1.4699004476514999E-2</c:v>
                </c:pt>
                <c:pt idx="31">
                  <c:v>1.5701209327186477E-2</c:v>
                </c:pt>
                <c:pt idx="32">
                  <c:v>1.4565377163092136E-2</c:v>
                </c:pt>
                <c:pt idx="33">
                  <c:v>1.4030867909400682E-2</c:v>
                </c:pt>
                <c:pt idx="34">
                  <c:v>1.2761408431883477E-2</c:v>
                </c:pt>
                <c:pt idx="35">
                  <c:v>1.1491948954366272E-2</c:v>
                </c:pt>
                <c:pt idx="36">
                  <c:v>9.8884211932919082E-3</c:v>
                </c:pt>
                <c:pt idx="37">
                  <c:v>8.6857753724861354E-3</c:v>
                </c:pt>
                <c:pt idx="38">
                  <c:v>7.416315894968932E-3</c:v>
                </c:pt>
                <c:pt idx="39">
                  <c:v>7.1490612681232042E-3</c:v>
                </c:pt>
                <c:pt idx="40">
                  <c:v>4.4765149996659316E-3</c:v>
                </c:pt>
                <c:pt idx="41">
                  <c:v>4.9442105966459541E-3</c:v>
                </c:pt>
                <c:pt idx="42">
                  <c:v>4.6101423130887956E-3</c:v>
                </c:pt>
                <c:pt idx="43">
                  <c:v>2.472105298322977E-3</c:v>
                </c:pt>
                <c:pt idx="44">
                  <c:v>1.6035277610743637E-3</c:v>
                </c:pt>
                <c:pt idx="45">
                  <c:v>1.7371550744972272E-3</c:v>
                </c:pt>
                <c:pt idx="46">
                  <c:v>8.0176388053718184E-4</c:v>
                </c:pt>
                <c:pt idx="47">
                  <c:v>1.0022048506714773E-3</c:v>
                </c:pt>
                <c:pt idx="48">
                  <c:v>4.6769559698002272E-4</c:v>
                </c:pt>
                <c:pt idx="49">
                  <c:v>6.0132291040288638E-4</c:v>
                </c:pt>
                <c:pt idx="50">
                  <c:v>4.6769559698002272E-4</c:v>
                </c:pt>
                <c:pt idx="51">
                  <c:v>2.6725462684572726E-4</c:v>
                </c:pt>
                <c:pt idx="52">
                  <c:v>1.3362731342286363E-4</c:v>
                </c:pt>
                <c:pt idx="53">
                  <c:v>6.6813656711431815E-5</c:v>
                </c:pt>
                <c:pt idx="54">
                  <c:v>0</c:v>
                </c:pt>
                <c:pt idx="55">
                  <c:v>1.3362731342286363E-4</c:v>
                </c:pt>
                <c:pt idx="56">
                  <c:v>2.0044097013429546E-4</c:v>
                </c:pt>
                <c:pt idx="57">
                  <c:v>6.6813656711431815E-5</c:v>
                </c:pt>
                <c:pt idx="58">
                  <c:v>0</c:v>
                </c:pt>
                <c:pt idx="59">
                  <c:v>6.6813656711431815E-5</c:v>
                </c:pt>
                <c:pt idx="60">
                  <c:v>0</c:v>
                </c:pt>
                <c:pt idx="61">
                  <c:v>0</c:v>
                </c:pt>
                <c:pt idx="62">
                  <c:v>0</c:v>
                </c:pt>
                <c:pt idx="63">
                  <c:v>0</c:v>
                </c:pt>
                <c:pt idx="64">
                  <c:v>0</c:v>
                </c:pt>
                <c:pt idx="65">
                  <c:v>0</c:v>
                </c:pt>
              </c:numCache>
            </c:numRef>
          </c:val>
          <c:extLst>
            <c:ext xmlns:c16="http://schemas.microsoft.com/office/drawing/2014/chart" uri="{C3380CC4-5D6E-409C-BE32-E72D297353CC}">
              <c16:uniqueId val="{00000000-9D53-4EF5-91D0-4806ABE4A3C1}"/>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faculty'!$D$8:$D$73</c:f>
              <c:numCache>
                <c:formatCode>0.00%</c:formatCode>
                <c:ptCount val="66"/>
                <c:pt idx="0">
                  <c:v>4.0000000000000002E-4</c:v>
                </c:pt>
                <c:pt idx="1">
                  <c:v>8.0000000000000004E-4</c:v>
                </c:pt>
                <c:pt idx="2">
                  <c:v>1.1999999999999999E-3</c:v>
                </c:pt>
                <c:pt idx="3">
                  <c:v>2.3999999999999998E-3</c:v>
                </c:pt>
                <c:pt idx="4">
                  <c:v>5.7000000000000002E-3</c:v>
                </c:pt>
                <c:pt idx="5">
                  <c:v>1.11E-2</c:v>
                </c:pt>
                <c:pt idx="6">
                  <c:v>1.83E-2</c:v>
                </c:pt>
                <c:pt idx="7">
                  <c:v>2.6599999999999999E-2</c:v>
                </c:pt>
                <c:pt idx="8">
                  <c:v>3.4099999999999998E-2</c:v>
                </c:pt>
                <c:pt idx="9">
                  <c:v>3.9300000000000002E-2</c:v>
                </c:pt>
                <c:pt idx="10">
                  <c:v>4.3200000000000002E-2</c:v>
                </c:pt>
                <c:pt idx="11">
                  <c:v>4.5100000000000001E-2</c:v>
                </c:pt>
                <c:pt idx="12">
                  <c:v>4.4299999999999999E-2</c:v>
                </c:pt>
                <c:pt idx="13">
                  <c:v>4.3499999999999997E-2</c:v>
                </c:pt>
                <c:pt idx="14">
                  <c:v>4.3200000000000002E-2</c:v>
                </c:pt>
                <c:pt idx="15">
                  <c:v>4.3700000000000003E-2</c:v>
                </c:pt>
                <c:pt idx="16">
                  <c:v>4.5100000000000001E-2</c:v>
                </c:pt>
                <c:pt idx="17">
                  <c:v>3.9800000000000002E-2</c:v>
                </c:pt>
                <c:pt idx="18">
                  <c:v>3.3700000000000001E-2</c:v>
                </c:pt>
                <c:pt idx="19">
                  <c:v>3.3700000000000001E-2</c:v>
                </c:pt>
                <c:pt idx="20">
                  <c:v>3.6700000000000003E-2</c:v>
                </c:pt>
                <c:pt idx="21">
                  <c:v>3.5200000000000002E-2</c:v>
                </c:pt>
                <c:pt idx="22">
                  <c:v>2.9899999999999999E-2</c:v>
                </c:pt>
                <c:pt idx="23">
                  <c:v>2.6499999999999999E-2</c:v>
                </c:pt>
                <c:pt idx="24">
                  <c:v>2.3699999999999999E-2</c:v>
                </c:pt>
                <c:pt idx="25">
                  <c:v>2.4400000000000002E-2</c:v>
                </c:pt>
                <c:pt idx="26">
                  <c:v>2.1700000000000001E-2</c:v>
                </c:pt>
                <c:pt idx="27">
                  <c:v>2.1499999999999998E-2</c:v>
                </c:pt>
                <c:pt idx="28">
                  <c:v>0.02</c:v>
                </c:pt>
                <c:pt idx="29">
                  <c:v>1.95E-2</c:v>
                </c:pt>
                <c:pt idx="30">
                  <c:v>1.6500000000000001E-2</c:v>
                </c:pt>
                <c:pt idx="31">
                  <c:v>1.7399999999999999E-2</c:v>
                </c:pt>
                <c:pt idx="32">
                  <c:v>1.7299999999999999E-2</c:v>
                </c:pt>
                <c:pt idx="33">
                  <c:v>1.7299999999999999E-2</c:v>
                </c:pt>
                <c:pt idx="34">
                  <c:v>1.55E-2</c:v>
                </c:pt>
                <c:pt idx="35">
                  <c:v>1.4500000000000001E-2</c:v>
                </c:pt>
                <c:pt idx="36">
                  <c:v>1.37E-2</c:v>
                </c:pt>
                <c:pt idx="37">
                  <c:v>1.23E-2</c:v>
                </c:pt>
                <c:pt idx="38">
                  <c:v>1.12E-2</c:v>
                </c:pt>
                <c:pt idx="39">
                  <c:v>1.0200000000000001E-2</c:v>
                </c:pt>
                <c:pt idx="40">
                  <c:v>8.8000000000000005E-3</c:v>
                </c:pt>
                <c:pt idx="41">
                  <c:v>7.4000000000000003E-3</c:v>
                </c:pt>
                <c:pt idx="42">
                  <c:v>6.4000000000000003E-3</c:v>
                </c:pt>
                <c:pt idx="43">
                  <c:v>4.8999999999999998E-3</c:v>
                </c:pt>
                <c:pt idx="44">
                  <c:v>3.5999999999999999E-3</c:v>
                </c:pt>
                <c:pt idx="45">
                  <c:v>2.3999999999999998E-3</c:v>
                </c:pt>
                <c:pt idx="46">
                  <c:v>1.2999999999999999E-3</c:v>
                </c:pt>
                <c:pt idx="47">
                  <c:v>1.1999999999999999E-3</c:v>
                </c:pt>
                <c:pt idx="48">
                  <c:v>8.0000000000000004E-4</c:v>
                </c:pt>
                <c:pt idx="49">
                  <c:v>8.0000000000000004E-4</c:v>
                </c:pt>
                <c:pt idx="50">
                  <c:v>5.0000000000000001E-4</c:v>
                </c:pt>
                <c:pt idx="51">
                  <c:v>2.9999999999999997E-4</c:v>
                </c:pt>
                <c:pt idx="52">
                  <c:v>2.9999999999999997E-4</c:v>
                </c:pt>
                <c:pt idx="53">
                  <c:v>2.9999999999999997E-4</c:v>
                </c:pt>
                <c:pt idx="54">
                  <c:v>2.9999999999999997E-4</c:v>
                </c:pt>
                <c:pt idx="55">
                  <c:v>1E-4</c:v>
                </c:pt>
                <c:pt idx="56">
                  <c:v>1E-4</c:v>
                </c:pt>
                <c:pt idx="57">
                  <c:v>1E-4</c:v>
                </c:pt>
                <c:pt idx="58">
                  <c:v>0</c:v>
                </c:pt>
                <c:pt idx="59">
                  <c:v>0</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1-9D53-4EF5-91D0-4806ABE4A3C1}"/>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pct'!$AE$2:$AE$67</c:f>
              <c:numCache>
                <c:formatCode>0.0%</c:formatCode>
                <c:ptCount val="66"/>
                <c:pt idx="0">
                  <c:v>3.8224838500057336E-5</c:v>
                </c:pt>
                <c:pt idx="1">
                  <c:v>3.8224838500057336E-5</c:v>
                </c:pt>
                <c:pt idx="2">
                  <c:v>3.8224838500057336E-5</c:v>
                </c:pt>
                <c:pt idx="3">
                  <c:v>3.4402354650051606E-4</c:v>
                </c:pt>
                <c:pt idx="4">
                  <c:v>3.4402354650051606E-4</c:v>
                </c:pt>
                <c:pt idx="5">
                  <c:v>9.1739612400137613E-4</c:v>
                </c:pt>
                <c:pt idx="6">
                  <c:v>1.2231948320018348E-3</c:v>
                </c:pt>
                <c:pt idx="7">
                  <c:v>2.369939987003555E-3</c:v>
                </c:pt>
                <c:pt idx="8">
                  <c:v>5.3132525515079696E-3</c:v>
                </c:pt>
                <c:pt idx="9">
                  <c:v>8.944612209013417E-3</c:v>
                </c:pt>
                <c:pt idx="10">
                  <c:v>1.1964374450517946E-2</c:v>
                </c:pt>
                <c:pt idx="11">
                  <c:v>1.578685830052368E-2</c:v>
                </c:pt>
                <c:pt idx="12">
                  <c:v>1.9188868927028785E-2</c:v>
                </c:pt>
                <c:pt idx="13">
                  <c:v>2.2246856007033369E-2</c:v>
                </c:pt>
                <c:pt idx="14">
                  <c:v>2.8324605328542488E-2</c:v>
                </c:pt>
                <c:pt idx="15">
                  <c:v>2.9662474676044492E-2</c:v>
                </c:pt>
                <c:pt idx="16">
                  <c:v>3.5205076258552806E-2</c:v>
                </c:pt>
                <c:pt idx="17">
                  <c:v>3.4746378196552116E-2</c:v>
                </c:pt>
                <c:pt idx="18">
                  <c:v>3.5549099805053323E-2</c:v>
                </c:pt>
                <c:pt idx="19">
                  <c:v>3.7727915599556593E-2</c:v>
                </c:pt>
                <c:pt idx="20">
                  <c:v>4.0136080425060207E-2</c:v>
                </c:pt>
                <c:pt idx="21">
                  <c:v>3.6810519475555213E-2</c:v>
                </c:pt>
                <c:pt idx="22">
                  <c:v>3.5510874966553266E-2</c:v>
                </c:pt>
                <c:pt idx="23">
                  <c:v>3.3332059172049996E-2</c:v>
                </c:pt>
                <c:pt idx="24">
                  <c:v>3.3102710141049652E-2</c:v>
                </c:pt>
                <c:pt idx="25">
                  <c:v>3.4211230457551318E-2</c:v>
                </c:pt>
                <c:pt idx="26">
                  <c:v>3.4631703681051951E-2</c:v>
                </c:pt>
                <c:pt idx="27">
                  <c:v>3.5969573028553956E-2</c:v>
                </c:pt>
                <c:pt idx="28">
                  <c:v>3.3140934979549709E-2</c:v>
                </c:pt>
                <c:pt idx="29">
                  <c:v>2.8515729521042775E-2</c:v>
                </c:pt>
                <c:pt idx="30">
                  <c:v>2.8783303390543174E-2</c:v>
                </c:pt>
                <c:pt idx="31">
                  <c:v>2.8936202744543404E-2</c:v>
                </c:pt>
                <c:pt idx="32">
                  <c:v>2.7751232751041625E-2</c:v>
                </c:pt>
                <c:pt idx="33">
                  <c:v>2.7789457589541683E-2</c:v>
                </c:pt>
                <c:pt idx="34">
                  <c:v>2.6833836627040249E-2</c:v>
                </c:pt>
                <c:pt idx="35">
                  <c:v>2.4655020832536984E-2</c:v>
                </c:pt>
                <c:pt idx="36">
                  <c:v>2.4425671801536639E-2</c:v>
                </c:pt>
                <c:pt idx="37">
                  <c:v>2.3317151485034975E-2</c:v>
                </c:pt>
                <c:pt idx="38">
                  <c:v>2.1826382783532741E-2</c:v>
                </c:pt>
                <c:pt idx="39">
                  <c:v>1.7162952486525745E-2</c:v>
                </c:pt>
                <c:pt idx="40">
                  <c:v>1.7354076679026033E-2</c:v>
                </c:pt>
                <c:pt idx="41">
                  <c:v>1.5404609915523107E-2</c:v>
                </c:pt>
                <c:pt idx="42">
                  <c:v>1.234662283551852E-2</c:v>
                </c:pt>
                <c:pt idx="43">
                  <c:v>1.3225794121019839E-2</c:v>
                </c:pt>
                <c:pt idx="44">
                  <c:v>9.9766828485149655E-3</c:v>
                </c:pt>
                <c:pt idx="45">
                  <c:v>8.5241389855127865E-3</c:v>
                </c:pt>
                <c:pt idx="46">
                  <c:v>6.9569206070104351E-3</c:v>
                </c:pt>
                <c:pt idx="47">
                  <c:v>6.2306486755093456E-3</c:v>
                </c:pt>
                <c:pt idx="48">
                  <c:v>6.0395244830090591E-3</c:v>
                </c:pt>
                <c:pt idx="49">
                  <c:v>4.0900577195061355E-3</c:v>
                </c:pt>
                <c:pt idx="50">
                  <c:v>3.057987080004587E-3</c:v>
                </c:pt>
                <c:pt idx="51">
                  <c:v>2.178815794503268E-3</c:v>
                </c:pt>
                <c:pt idx="52">
                  <c:v>1.5672183785023508E-3</c:v>
                </c:pt>
                <c:pt idx="53">
                  <c:v>1.3378693475020068E-3</c:v>
                </c:pt>
                <c:pt idx="54">
                  <c:v>9.9384580100149076E-4</c:v>
                </c:pt>
                <c:pt idx="55">
                  <c:v>8.4094644700126139E-4</c:v>
                </c:pt>
                <c:pt idx="56">
                  <c:v>6.1159741600091738E-4</c:v>
                </c:pt>
                <c:pt idx="57">
                  <c:v>4.5869806200068806E-4</c:v>
                </c:pt>
                <c:pt idx="58">
                  <c:v>4.5869806200068806E-4</c:v>
                </c:pt>
                <c:pt idx="59">
                  <c:v>3.8224838500057338E-4</c:v>
                </c:pt>
                <c:pt idx="60">
                  <c:v>4.2047322350063069E-4</c:v>
                </c:pt>
                <c:pt idx="61">
                  <c:v>1.5289935400022935E-4</c:v>
                </c:pt>
                <c:pt idx="62">
                  <c:v>3.0579870800045869E-4</c:v>
                </c:pt>
                <c:pt idx="63">
                  <c:v>1.1467451550017202E-4</c:v>
                </c:pt>
                <c:pt idx="64">
                  <c:v>3.8224838500057336E-5</c:v>
                </c:pt>
                <c:pt idx="65">
                  <c:v>1.1467451550017202E-4</c:v>
                </c:pt>
              </c:numCache>
            </c:numRef>
          </c:val>
          <c:extLst>
            <c:ext xmlns:c16="http://schemas.microsoft.com/office/drawing/2014/chart" uri="{C3380CC4-5D6E-409C-BE32-E72D297353CC}">
              <c16:uniqueId val="{00000000-9080-4A11-B941-A729CE447137}"/>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faculty'!$AE$8:$AE$73</c:f>
              <c:numCache>
                <c:formatCode>0.00%</c:formatCode>
                <c:ptCount val="66"/>
                <c:pt idx="0">
                  <c:v>2.0000000000000001E-4</c:v>
                </c:pt>
                <c:pt idx="1">
                  <c:v>4.0000000000000002E-4</c:v>
                </c:pt>
                <c:pt idx="2">
                  <c:v>8.0000000000000004E-4</c:v>
                </c:pt>
                <c:pt idx="3">
                  <c:v>1.6000000000000001E-3</c:v>
                </c:pt>
                <c:pt idx="4">
                  <c:v>3.8999999999999998E-3</c:v>
                </c:pt>
                <c:pt idx="5">
                  <c:v>7.6E-3</c:v>
                </c:pt>
                <c:pt idx="6">
                  <c:v>1.1900000000000001E-2</c:v>
                </c:pt>
                <c:pt idx="7">
                  <c:v>1.7600000000000001E-2</c:v>
                </c:pt>
                <c:pt idx="8">
                  <c:v>2.2100000000000002E-2</c:v>
                </c:pt>
                <c:pt idx="9">
                  <c:v>2.7699999999999999E-2</c:v>
                </c:pt>
                <c:pt idx="10">
                  <c:v>3.0800000000000001E-2</c:v>
                </c:pt>
                <c:pt idx="11">
                  <c:v>3.3500000000000002E-2</c:v>
                </c:pt>
                <c:pt idx="12">
                  <c:v>3.49E-2</c:v>
                </c:pt>
                <c:pt idx="13">
                  <c:v>3.5200000000000002E-2</c:v>
                </c:pt>
                <c:pt idx="14">
                  <c:v>3.5799999999999998E-2</c:v>
                </c:pt>
                <c:pt idx="15">
                  <c:v>3.39E-2</c:v>
                </c:pt>
                <c:pt idx="16">
                  <c:v>3.3599999999999998E-2</c:v>
                </c:pt>
                <c:pt idx="17">
                  <c:v>3.1699999999999999E-2</c:v>
                </c:pt>
                <c:pt idx="18">
                  <c:v>0.03</c:v>
                </c:pt>
                <c:pt idx="19">
                  <c:v>2.9499999999999998E-2</c:v>
                </c:pt>
                <c:pt idx="20">
                  <c:v>3.0200000000000001E-2</c:v>
                </c:pt>
                <c:pt idx="21">
                  <c:v>2.92E-2</c:v>
                </c:pt>
                <c:pt idx="22">
                  <c:v>2.7699999999999999E-2</c:v>
                </c:pt>
                <c:pt idx="23">
                  <c:v>2.5499999999999998E-2</c:v>
                </c:pt>
                <c:pt idx="24">
                  <c:v>2.5000000000000001E-2</c:v>
                </c:pt>
                <c:pt idx="25">
                  <c:v>2.47E-2</c:v>
                </c:pt>
                <c:pt idx="26">
                  <c:v>2.58E-2</c:v>
                </c:pt>
                <c:pt idx="27">
                  <c:v>2.7E-2</c:v>
                </c:pt>
                <c:pt idx="28">
                  <c:v>2.52E-2</c:v>
                </c:pt>
                <c:pt idx="29">
                  <c:v>2.3300000000000001E-2</c:v>
                </c:pt>
                <c:pt idx="30">
                  <c:v>2.3699999999999999E-2</c:v>
                </c:pt>
                <c:pt idx="31">
                  <c:v>2.3E-2</c:v>
                </c:pt>
                <c:pt idx="32">
                  <c:v>2.2800000000000001E-2</c:v>
                </c:pt>
                <c:pt idx="33">
                  <c:v>2.3099999999999999E-2</c:v>
                </c:pt>
                <c:pt idx="34">
                  <c:v>2.2700000000000001E-2</c:v>
                </c:pt>
                <c:pt idx="35">
                  <c:v>2.1899999999999999E-2</c:v>
                </c:pt>
                <c:pt idx="36">
                  <c:v>2.1399999999999999E-2</c:v>
                </c:pt>
                <c:pt idx="37">
                  <c:v>0.02</c:v>
                </c:pt>
                <c:pt idx="38">
                  <c:v>1.9E-2</c:v>
                </c:pt>
                <c:pt idx="39">
                  <c:v>1.6299999999999999E-2</c:v>
                </c:pt>
                <c:pt idx="40">
                  <c:v>1.47E-2</c:v>
                </c:pt>
                <c:pt idx="41">
                  <c:v>1.29E-2</c:v>
                </c:pt>
                <c:pt idx="42">
                  <c:v>1.14E-2</c:v>
                </c:pt>
                <c:pt idx="43">
                  <c:v>1.0800000000000001E-2</c:v>
                </c:pt>
                <c:pt idx="44">
                  <c:v>8.8000000000000005E-3</c:v>
                </c:pt>
                <c:pt idx="45">
                  <c:v>6.3E-3</c:v>
                </c:pt>
                <c:pt idx="46">
                  <c:v>5.7999999999999996E-3</c:v>
                </c:pt>
                <c:pt idx="47">
                  <c:v>5.4000000000000003E-3</c:v>
                </c:pt>
                <c:pt idx="48">
                  <c:v>4.4999999999999997E-3</c:v>
                </c:pt>
                <c:pt idx="49">
                  <c:v>3.3999999999999998E-3</c:v>
                </c:pt>
                <c:pt idx="50">
                  <c:v>2.5999999999999999E-3</c:v>
                </c:pt>
                <c:pt idx="51">
                  <c:v>2.2000000000000001E-3</c:v>
                </c:pt>
                <c:pt idx="52">
                  <c:v>2.3E-3</c:v>
                </c:pt>
                <c:pt idx="53">
                  <c:v>1.6999999999999999E-3</c:v>
                </c:pt>
                <c:pt idx="54">
                  <c:v>1.1999999999999999E-3</c:v>
                </c:pt>
                <c:pt idx="55">
                  <c:v>1.1000000000000001E-3</c:v>
                </c:pt>
                <c:pt idx="56">
                  <c:v>1E-3</c:v>
                </c:pt>
                <c:pt idx="57">
                  <c:v>5.9999999999999995E-4</c:v>
                </c:pt>
                <c:pt idx="58">
                  <c:v>6.9999999999999999E-4</c:v>
                </c:pt>
                <c:pt idx="59">
                  <c:v>5.0000000000000001E-4</c:v>
                </c:pt>
                <c:pt idx="60">
                  <c:v>5.0000000000000001E-4</c:v>
                </c:pt>
                <c:pt idx="61">
                  <c:v>4.0000000000000002E-4</c:v>
                </c:pt>
                <c:pt idx="62">
                  <c:v>2.9999999999999997E-4</c:v>
                </c:pt>
                <c:pt idx="63">
                  <c:v>2.0000000000000001E-4</c:v>
                </c:pt>
                <c:pt idx="64">
                  <c:v>2.0000000000000001E-4</c:v>
                </c:pt>
                <c:pt idx="65">
                  <c:v>1E-4</c:v>
                </c:pt>
              </c:numCache>
            </c:numRef>
          </c:val>
          <c:smooth val="1"/>
          <c:extLst>
            <c:ext xmlns:c16="http://schemas.microsoft.com/office/drawing/2014/chart" uri="{C3380CC4-5D6E-409C-BE32-E72D297353CC}">
              <c16:uniqueId val="{00000001-9080-4A11-B941-A729CE447137}"/>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pct'!$AF$2:$AF$67</c:f>
              <c:numCache>
                <c:formatCode>0.0%</c:formatCode>
                <c:ptCount val="66"/>
                <c:pt idx="0">
                  <c:v>0</c:v>
                </c:pt>
                <c:pt idx="1">
                  <c:v>0</c:v>
                </c:pt>
                <c:pt idx="2">
                  <c:v>1.1088113542282673E-4</c:v>
                </c:pt>
                <c:pt idx="3">
                  <c:v>1.4784151389710232E-4</c:v>
                </c:pt>
                <c:pt idx="4">
                  <c:v>2.2176227084565346E-4</c:v>
                </c:pt>
                <c:pt idx="5">
                  <c:v>7.7616794795978708E-4</c:v>
                </c:pt>
                <c:pt idx="6">
                  <c:v>1.7371377882909522E-3</c:v>
                </c:pt>
                <c:pt idx="7">
                  <c:v>3.0307510348905973E-3</c:v>
                </c:pt>
                <c:pt idx="8">
                  <c:v>4.1026020106445888E-3</c:v>
                </c:pt>
                <c:pt idx="9">
                  <c:v>8.0204021289177994E-3</c:v>
                </c:pt>
                <c:pt idx="10">
                  <c:v>1.2603489059727972E-2</c:v>
                </c:pt>
                <c:pt idx="11">
                  <c:v>1.5560319337670018E-2</c:v>
                </c:pt>
                <c:pt idx="12">
                  <c:v>1.8664991129509166E-2</c:v>
                </c:pt>
                <c:pt idx="13">
                  <c:v>2.2952395032525132E-2</c:v>
                </c:pt>
                <c:pt idx="14">
                  <c:v>2.5872264931992902E-2</c:v>
                </c:pt>
                <c:pt idx="15">
                  <c:v>3.1490242460082793E-2</c:v>
                </c:pt>
                <c:pt idx="16">
                  <c:v>3.3375221762270847E-2</c:v>
                </c:pt>
                <c:pt idx="17">
                  <c:v>3.7071259609698405E-2</c:v>
                </c:pt>
                <c:pt idx="18">
                  <c:v>3.5703725606150205E-2</c:v>
                </c:pt>
                <c:pt idx="19">
                  <c:v>3.673861620342992E-2</c:v>
                </c:pt>
                <c:pt idx="20">
                  <c:v>3.6960378474275579E-2</c:v>
                </c:pt>
                <c:pt idx="21">
                  <c:v>4.0286812536960377E-2</c:v>
                </c:pt>
                <c:pt idx="22">
                  <c:v>3.6627735068007095E-2</c:v>
                </c:pt>
                <c:pt idx="23">
                  <c:v>3.4927557658190417E-2</c:v>
                </c:pt>
                <c:pt idx="24">
                  <c:v>3.3227380248373746E-2</c:v>
                </c:pt>
                <c:pt idx="25">
                  <c:v>3.1896806623299821E-2</c:v>
                </c:pt>
                <c:pt idx="26">
                  <c:v>3.1859846244825546E-2</c:v>
                </c:pt>
                <c:pt idx="27">
                  <c:v>3.3633944411590774E-2</c:v>
                </c:pt>
                <c:pt idx="28">
                  <c:v>3.474275576581904E-2</c:v>
                </c:pt>
                <c:pt idx="29">
                  <c:v>3.1638083973979894E-2</c:v>
                </c:pt>
                <c:pt idx="30">
                  <c:v>2.8866055588409226E-2</c:v>
                </c:pt>
                <c:pt idx="31">
                  <c:v>2.8237729154346542E-2</c:v>
                </c:pt>
                <c:pt idx="32">
                  <c:v>2.8052927261975162E-2</c:v>
                </c:pt>
                <c:pt idx="33">
                  <c:v>2.6500591366055589E-2</c:v>
                </c:pt>
                <c:pt idx="34">
                  <c:v>2.6315789473684209E-2</c:v>
                </c:pt>
                <c:pt idx="35">
                  <c:v>2.4504730928444709E-2</c:v>
                </c:pt>
                <c:pt idx="36">
                  <c:v>2.3432879952690715E-2</c:v>
                </c:pt>
                <c:pt idx="37">
                  <c:v>2.3321998817267889E-2</c:v>
                </c:pt>
                <c:pt idx="38">
                  <c:v>2.173270254287404E-2</c:v>
                </c:pt>
                <c:pt idx="39">
                  <c:v>2.0180366646954464E-2</c:v>
                </c:pt>
                <c:pt idx="40">
                  <c:v>1.6447368421052631E-2</c:v>
                </c:pt>
                <c:pt idx="41">
                  <c:v>1.5005913660555883E-2</c:v>
                </c:pt>
                <c:pt idx="42">
                  <c:v>1.4007983441750443E-2</c:v>
                </c:pt>
                <c:pt idx="43">
                  <c:v>1.0903311649911296E-2</c:v>
                </c:pt>
                <c:pt idx="44">
                  <c:v>1.1457717327025429E-2</c:v>
                </c:pt>
                <c:pt idx="45">
                  <c:v>8.6117681845062095E-3</c:v>
                </c:pt>
                <c:pt idx="46">
                  <c:v>7.2442341809580129E-3</c:v>
                </c:pt>
                <c:pt idx="47">
                  <c:v>6.1723832052040213E-3</c:v>
                </c:pt>
                <c:pt idx="48">
                  <c:v>5.5070963926670607E-3</c:v>
                </c:pt>
                <c:pt idx="49">
                  <c:v>5.3592548787699586E-3</c:v>
                </c:pt>
                <c:pt idx="50">
                  <c:v>3.5851567120047307E-3</c:v>
                </c:pt>
                <c:pt idx="51">
                  <c:v>2.8829095209934948E-3</c:v>
                </c:pt>
                <c:pt idx="52">
                  <c:v>1.7001774098166765E-3</c:v>
                </c:pt>
                <c:pt idx="53">
                  <c:v>1.0348905972797163E-3</c:v>
                </c:pt>
                <c:pt idx="54">
                  <c:v>1.2196924896510941E-3</c:v>
                </c:pt>
                <c:pt idx="55">
                  <c:v>7.7616794795978708E-4</c:v>
                </c:pt>
                <c:pt idx="56">
                  <c:v>7.3920756948551156E-4</c:v>
                </c:pt>
                <c:pt idx="57">
                  <c:v>4.0656416321703135E-4</c:v>
                </c:pt>
                <c:pt idx="58">
                  <c:v>2.9568302779420464E-4</c:v>
                </c:pt>
                <c:pt idx="59">
                  <c:v>2.9568302779420464E-4</c:v>
                </c:pt>
                <c:pt idx="60">
                  <c:v>4.0656416321703135E-4</c:v>
                </c:pt>
                <c:pt idx="61">
                  <c:v>2.2176227084565346E-4</c:v>
                </c:pt>
                <c:pt idx="62">
                  <c:v>1.1088113542282673E-4</c:v>
                </c:pt>
                <c:pt idx="63">
                  <c:v>2.5872264931992906E-4</c:v>
                </c:pt>
                <c:pt idx="64">
                  <c:v>1.4784151389710232E-4</c:v>
                </c:pt>
                <c:pt idx="65">
                  <c:v>3.6960378474275579E-5</c:v>
                </c:pt>
              </c:numCache>
            </c:numRef>
          </c:val>
          <c:extLst>
            <c:ext xmlns:c16="http://schemas.microsoft.com/office/drawing/2014/chart" uri="{C3380CC4-5D6E-409C-BE32-E72D297353CC}">
              <c16:uniqueId val="{00000000-013F-4CF4-B365-7948BAC28B6C}"/>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faculty'!$AF$8:$AF$73</c:f>
              <c:numCache>
                <c:formatCode>0.00%</c:formatCode>
                <c:ptCount val="66"/>
                <c:pt idx="0">
                  <c:v>2.0000000000000001E-4</c:v>
                </c:pt>
                <c:pt idx="1">
                  <c:v>4.0000000000000002E-4</c:v>
                </c:pt>
                <c:pt idx="2">
                  <c:v>8.0000000000000004E-4</c:v>
                </c:pt>
                <c:pt idx="3">
                  <c:v>1.5E-3</c:v>
                </c:pt>
                <c:pt idx="4">
                  <c:v>3.8999999999999998E-3</c:v>
                </c:pt>
                <c:pt idx="5">
                  <c:v>7.1999999999999998E-3</c:v>
                </c:pt>
                <c:pt idx="6">
                  <c:v>1.2500000000000001E-2</c:v>
                </c:pt>
                <c:pt idx="7">
                  <c:v>1.77E-2</c:v>
                </c:pt>
                <c:pt idx="8">
                  <c:v>2.3599999999999999E-2</c:v>
                </c:pt>
                <c:pt idx="9">
                  <c:v>2.7400000000000001E-2</c:v>
                </c:pt>
                <c:pt idx="10">
                  <c:v>3.1199999999999999E-2</c:v>
                </c:pt>
                <c:pt idx="11">
                  <c:v>3.3399999999999999E-2</c:v>
                </c:pt>
                <c:pt idx="12">
                  <c:v>3.4799999999999998E-2</c:v>
                </c:pt>
                <c:pt idx="13">
                  <c:v>3.5400000000000001E-2</c:v>
                </c:pt>
                <c:pt idx="14">
                  <c:v>3.5299999999999998E-2</c:v>
                </c:pt>
                <c:pt idx="15">
                  <c:v>3.56E-2</c:v>
                </c:pt>
                <c:pt idx="16">
                  <c:v>3.3599999999999998E-2</c:v>
                </c:pt>
                <c:pt idx="17">
                  <c:v>3.27E-2</c:v>
                </c:pt>
                <c:pt idx="18">
                  <c:v>3.1199999999999999E-2</c:v>
                </c:pt>
                <c:pt idx="19">
                  <c:v>2.9100000000000001E-2</c:v>
                </c:pt>
                <c:pt idx="20">
                  <c:v>2.8500000000000001E-2</c:v>
                </c:pt>
                <c:pt idx="21">
                  <c:v>2.93E-2</c:v>
                </c:pt>
                <c:pt idx="22">
                  <c:v>2.81E-2</c:v>
                </c:pt>
                <c:pt idx="23">
                  <c:v>2.6700000000000002E-2</c:v>
                </c:pt>
                <c:pt idx="24">
                  <c:v>2.47E-2</c:v>
                </c:pt>
                <c:pt idx="25">
                  <c:v>2.41E-2</c:v>
                </c:pt>
                <c:pt idx="26">
                  <c:v>2.3800000000000002E-2</c:v>
                </c:pt>
                <c:pt idx="27">
                  <c:v>2.4899999999999999E-2</c:v>
                </c:pt>
                <c:pt idx="28">
                  <c:v>2.5999999999999999E-2</c:v>
                </c:pt>
                <c:pt idx="29">
                  <c:v>2.41E-2</c:v>
                </c:pt>
                <c:pt idx="30">
                  <c:v>2.23E-2</c:v>
                </c:pt>
                <c:pt idx="31">
                  <c:v>2.3099999999999999E-2</c:v>
                </c:pt>
                <c:pt idx="32">
                  <c:v>2.1899999999999999E-2</c:v>
                </c:pt>
                <c:pt idx="33">
                  <c:v>2.18E-2</c:v>
                </c:pt>
                <c:pt idx="34">
                  <c:v>2.1999999999999999E-2</c:v>
                </c:pt>
                <c:pt idx="35">
                  <c:v>2.1600000000000001E-2</c:v>
                </c:pt>
                <c:pt idx="36">
                  <c:v>2.0799999999999999E-2</c:v>
                </c:pt>
                <c:pt idx="37">
                  <c:v>2.0199999999999999E-2</c:v>
                </c:pt>
                <c:pt idx="38">
                  <c:v>1.8800000000000001E-2</c:v>
                </c:pt>
                <c:pt idx="39">
                  <c:v>1.77E-2</c:v>
                </c:pt>
                <c:pt idx="40">
                  <c:v>1.4999999999999999E-2</c:v>
                </c:pt>
                <c:pt idx="41">
                  <c:v>1.3299999999999999E-2</c:v>
                </c:pt>
                <c:pt idx="42">
                  <c:v>1.15E-2</c:v>
                </c:pt>
                <c:pt idx="43">
                  <c:v>1.01E-2</c:v>
                </c:pt>
                <c:pt idx="44">
                  <c:v>9.4999999999999998E-3</c:v>
                </c:pt>
                <c:pt idx="45">
                  <c:v>7.7000000000000002E-3</c:v>
                </c:pt>
                <c:pt idx="46">
                  <c:v>5.4999999999999997E-3</c:v>
                </c:pt>
                <c:pt idx="47">
                  <c:v>4.8999999999999998E-3</c:v>
                </c:pt>
                <c:pt idx="48">
                  <c:v>4.7000000000000002E-3</c:v>
                </c:pt>
                <c:pt idx="49">
                  <c:v>3.8999999999999998E-3</c:v>
                </c:pt>
                <c:pt idx="50">
                  <c:v>2.8E-3</c:v>
                </c:pt>
                <c:pt idx="51">
                  <c:v>2.3E-3</c:v>
                </c:pt>
                <c:pt idx="52">
                  <c:v>1.8E-3</c:v>
                </c:pt>
                <c:pt idx="53">
                  <c:v>1.9E-3</c:v>
                </c:pt>
                <c:pt idx="54">
                  <c:v>1.4E-3</c:v>
                </c:pt>
                <c:pt idx="55">
                  <c:v>1E-3</c:v>
                </c:pt>
                <c:pt idx="56">
                  <c:v>8.9999999999999998E-4</c:v>
                </c:pt>
                <c:pt idx="57">
                  <c:v>8.0000000000000004E-4</c:v>
                </c:pt>
                <c:pt idx="58">
                  <c:v>5.0000000000000001E-4</c:v>
                </c:pt>
                <c:pt idx="59">
                  <c:v>5.9999999999999995E-4</c:v>
                </c:pt>
                <c:pt idx="60">
                  <c:v>5.0000000000000001E-4</c:v>
                </c:pt>
                <c:pt idx="61">
                  <c:v>4.0000000000000002E-4</c:v>
                </c:pt>
                <c:pt idx="62">
                  <c:v>2.9999999999999997E-4</c:v>
                </c:pt>
                <c:pt idx="63">
                  <c:v>2.0000000000000001E-4</c:v>
                </c:pt>
                <c:pt idx="64">
                  <c:v>1E-4</c:v>
                </c:pt>
                <c:pt idx="65">
                  <c:v>2.0000000000000001E-4</c:v>
                </c:pt>
              </c:numCache>
            </c:numRef>
          </c:val>
          <c:smooth val="1"/>
          <c:extLst>
            <c:ext xmlns:c16="http://schemas.microsoft.com/office/drawing/2014/chart" uri="{C3380CC4-5D6E-409C-BE32-E72D297353CC}">
              <c16:uniqueId val="{00000001-013F-4CF4-B365-7948BAC28B6C}"/>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pct'!$AG$2:$AG$67</c:f>
              <c:numCache>
                <c:formatCode>0.0%</c:formatCode>
                <c:ptCount val="66"/>
                <c:pt idx="0">
                  <c:v>7.1576837735308851E-5</c:v>
                </c:pt>
                <c:pt idx="1">
                  <c:v>3.5788418867654425E-5</c:v>
                </c:pt>
                <c:pt idx="2">
                  <c:v>3.5788418867654425E-5</c:v>
                </c:pt>
                <c:pt idx="3">
                  <c:v>1.0736525660296328E-4</c:v>
                </c:pt>
                <c:pt idx="4">
                  <c:v>5.3682628301481646E-4</c:v>
                </c:pt>
                <c:pt idx="5">
                  <c:v>5.7261470188247081E-4</c:v>
                </c:pt>
                <c:pt idx="6">
                  <c:v>1.4315367547061771E-3</c:v>
                </c:pt>
                <c:pt idx="7">
                  <c:v>2.6483429962064274E-3</c:v>
                </c:pt>
                <c:pt idx="8">
                  <c:v>5.2966859924128548E-3</c:v>
                </c:pt>
                <c:pt idx="9">
                  <c:v>7.4797795433397748E-3</c:v>
                </c:pt>
                <c:pt idx="10">
                  <c:v>1.1523870875384725E-2</c:v>
                </c:pt>
                <c:pt idx="11">
                  <c:v>1.6319519003650418E-2</c:v>
                </c:pt>
                <c:pt idx="12">
                  <c:v>1.9862572471548209E-2</c:v>
                </c:pt>
                <c:pt idx="13">
                  <c:v>2.1723570252666236E-2</c:v>
                </c:pt>
                <c:pt idx="14">
                  <c:v>2.6984467826211438E-2</c:v>
                </c:pt>
                <c:pt idx="15">
                  <c:v>2.9239138214873665E-2</c:v>
                </c:pt>
                <c:pt idx="16">
                  <c:v>3.5072650490301338E-2</c:v>
                </c:pt>
                <c:pt idx="17">
                  <c:v>3.5430534678977881E-2</c:v>
                </c:pt>
                <c:pt idx="18">
                  <c:v>3.8615703958199125E-2</c:v>
                </c:pt>
                <c:pt idx="19">
                  <c:v>3.750626297330184E-2</c:v>
                </c:pt>
                <c:pt idx="20">
                  <c:v>3.750626297330184E-2</c:v>
                </c:pt>
                <c:pt idx="21">
                  <c:v>3.6647340920478132E-2</c:v>
                </c:pt>
                <c:pt idx="22">
                  <c:v>3.8150454512919617E-2</c:v>
                </c:pt>
                <c:pt idx="23">
                  <c:v>3.5502111516713189E-2</c:v>
                </c:pt>
                <c:pt idx="24">
                  <c:v>3.4678977882757138E-2</c:v>
                </c:pt>
                <c:pt idx="25">
                  <c:v>3.03127907809033E-2</c:v>
                </c:pt>
                <c:pt idx="26">
                  <c:v>3.0384367618638608E-2</c:v>
                </c:pt>
                <c:pt idx="27">
                  <c:v>3.0384367618638608E-2</c:v>
                </c:pt>
                <c:pt idx="28">
                  <c:v>3.242430749409491E-2</c:v>
                </c:pt>
                <c:pt idx="29">
                  <c:v>3.292534535824207E-2</c:v>
                </c:pt>
                <c:pt idx="30">
                  <c:v>2.9740176079020828E-2</c:v>
                </c:pt>
                <c:pt idx="31">
                  <c:v>2.7199198339417363E-2</c:v>
                </c:pt>
                <c:pt idx="32">
                  <c:v>2.6984467826211438E-2</c:v>
                </c:pt>
                <c:pt idx="33">
                  <c:v>2.6483429962064275E-2</c:v>
                </c:pt>
                <c:pt idx="34">
                  <c:v>2.5731873165843532E-2</c:v>
                </c:pt>
                <c:pt idx="35">
                  <c:v>2.5195046882828715E-2</c:v>
                </c:pt>
                <c:pt idx="36">
                  <c:v>2.3011953331901796E-2</c:v>
                </c:pt>
                <c:pt idx="37">
                  <c:v>2.2260396535681053E-2</c:v>
                </c:pt>
                <c:pt idx="38">
                  <c:v>2.2045666022475128E-2</c:v>
                </c:pt>
                <c:pt idx="39">
                  <c:v>2.0363610335695368E-2</c:v>
                </c:pt>
                <c:pt idx="40">
                  <c:v>1.8574189392312649E-2</c:v>
                </c:pt>
                <c:pt idx="41">
                  <c:v>1.5496385369694367E-2</c:v>
                </c:pt>
                <c:pt idx="42">
                  <c:v>1.3706964426311646E-2</c:v>
                </c:pt>
                <c:pt idx="43">
                  <c:v>1.2919619211223247E-2</c:v>
                </c:pt>
                <c:pt idx="44">
                  <c:v>9.3049889055901516E-3</c:v>
                </c:pt>
                <c:pt idx="45">
                  <c:v>1.034285305275213E-2</c:v>
                </c:pt>
                <c:pt idx="46">
                  <c:v>7.7302984754133563E-3</c:v>
                </c:pt>
                <c:pt idx="47">
                  <c:v>6.8355880037219959E-3</c:v>
                </c:pt>
                <c:pt idx="48">
                  <c:v>5.01037864147162E-3</c:v>
                </c:pt>
                <c:pt idx="49">
                  <c:v>5.01037864147162E-3</c:v>
                </c:pt>
                <c:pt idx="50">
                  <c:v>4.7598597093980385E-3</c:v>
                </c:pt>
                <c:pt idx="51">
                  <c:v>2.755708252809391E-3</c:v>
                </c:pt>
                <c:pt idx="52">
                  <c:v>2.4336124830005011E-3</c:v>
                </c:pt>
                <c:pt idx="53">
                  <c:v>1.5389020113091405E-3</c:v>
                </c:pt>
                <c:pt idx="54">
                  <c:v>1.1094409848972872E-3</c:v>
                </c:pt>
                <c:pt idx="55">
                  <c:v>1.0736525660296329E-3</c:v>
                </c:pt>
                <c:pt idx="56">
                  <c:v>6.7997995848543408E-4</c:v>
                </c:pt>
                <c:pt idx="57">
                  <c:v>6.0840312075012527E-4</c:v>
                </c:pt>
                <c:pt idx="58">
                  <c:v>3.5788418867654427E-4</c:v>
                </c:pt>
                <c:pt idx="59">
                  <c:v>2.863073509412354E-4</c:v>
                </c:pt>
                <c:pt idx="60">
                  <c:v>2.863073509412354E-4</c:v>
                </c:pt>
                <c:pt idx="61">
                  <c:v>2.863073509412354E-4</c:v>
                </c:pt>
                <c:pt idx="62">
                  <c:v>2.1473051320592657E-4</c:v>
                </c:pt>
                <c:pt idx="63">
                  <c:v>3.5788418867654425E-5</c:v>
                </c:pt>
                <c:pt idx="64">
                  <c:v>1.0736525660296328E-4</c:v>
                </c:pt>
                <c:pt idx="65">
                  <c:v>1.0736525660296328E-4</c:v>
                </c:pt>
              </c:numCache>
            </c:numRef>
          </c:val>
          <c:extLst>
            <c:ext xmlns:c16="http://schemas.microsoft.com/office/drawing/2014/chart" uri="{C3380CC4-5D6E-409C-BE32-E72D297353CC}">
              <c16:uniqueId val="{00000000-60F2-46A4-ABF1-79B4FFBB9070}"/>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faculty'!$AG$8:$AG$73</c:f>
              <c:numCache>
                <c:formatCode>0.00%</c:formatCode>
                <c:ptCount val="66"/>
                <c:pt idx="0">
                  <c:v>2.9999999999999997E-4</c:v>
                </c:pt>
                <c:pt idx="1">
                  <c:v>5.0000000000000001E-4</c:v>
                </c:pt>
                <c:pt idx="2">
                  <c:v>8.9999999999999998E-4</c:v>
                </c:pt>
                <c:pt idx="3">
                  <c:v>1.5E-3</c:v>
                </c:pt>
                <c:pt idx="4">
                  <c:v>3.7000000000000002E-3</c:v>
                </c:pt>
                <c:pt idx="5">
                  <c:v>7.7000000000000002E-3</c:v>
                </c:pt>
                <c:pt idx="6">
                  <c:v>1.2200000000000001E-2</c:v>
                </c:pt>
                <c:pt idx="7">
                  <c:v>1.83E-2</c:v>
                </c:pt>
                <c:pt idx="8">
                  <c:v>2.41E-2</c:v>
                </c:pt>
                <c:pt idx="9">
                  <c:v>2.86E-2</c:v>
                </c:pt>
                <c:pt idx="10">
                  <c:v>3.1399999999999997E-2</c:v>
                </c:pt>
                <c:pt idx="11">
                  <c:v>3.4299999999999997E-2</c:v>
                </c:pt>
                <c:pt idx="12">
                  <c:v>3.5000000000000003E-2</c:v>
                </c:pt>
                <c:pt idx="13">
                  <c:v>3.5999999999999997E-2</c:v>
                </c:pt>
                <c:pt idx="14">
                  <c:v>3.56E-2</c:v>
                </c:pt>
                <c:pt idx="15">
                  <c:v>3.49E-2</c:v>
                </c:pt>
                <c:pt idx="16">
                  <c:v>3.49E-2</c:v>
                </c:pt>
                <c:pt idx="17">
                  <c:v>3.27E-2</c:v>
                </c:pt>
                <c:pt idx="18">
                  <c:v>3.1800000000000002E-2</c:v>
                </c:pt>
                <c:pt idx="19">
                  <c:v>3.04E-2</c:v>
                </c:pt>
                <c:pt idx="20">
                  <c:v>2.8400000000000002E-2</c:v>
                </c:pt>
                <c:pt idx="21">
                  <c:v>2.7799999999999998E-2</c:v>
                </c:pt>
                <c:pt idx="22">
                  <c:v>2.8299999999999999E-2</c:v>
                </c:pt>
                <c:pt idx="23">
                  <c:v>2.7E-2</c:v>
                </c:pt>
                <c:pt idx="24">
                  <c:v>2.58E-2</c:v>
                </c:pt>
                <c:pt idx="25">
                  <c:v>2.3699999999999999E-2</c:v>
                </c:pt>
                <c:pt idx="26">
                  <c:v>2.3099999999999999E-2</c:v>
                </c:pt>
                <c:pt idx="27">
                  <c:v>2.29E-2</c:v>
                </c:pt>
                <c:pt idx="28">
                  <c:v>2.4E-2</c:v>
                </c:pt>
                <c:pt idx="29">
                  <c:v>2.5000000000000001E-2</c:v>
                </c:pt>
                <c:pt idx="30">
                  <c:v>2.29E-2</c:v>
                </c:pt>
                <c:pt idx="31">
                  <c:v>2.1499999999999998E-2</c:v>
                </c:pt>
                <c:pt idx="32">
                  <c:v>2.23E-2</c:v>
                </c:pt>
                <c:pt idx="33">
                  <c:v>2.1000000000000001E-2</c:v>
                </c:pt>
                <c:pt idx="34">
                  <c:v>2.07E-2</c:v>
                </c:pt>
                <c:pt idx="35">
                  <c:v>2.0799999999999999E-2</c:v>
                </c:pt>
                <c:pt idx="36">
                  <c:v>2.07E-2</c:v>
                </c:pt>
                <c:pt idx="37">
                  <c:v>1.9400000000000001E-2</c:v>
                </c:pt>
                <c:pt idx="38">
                  <c:v>1.8599999999999998E-2</c:v>
                </c:pt>
                <c:pt idx="39">
                  <c:v>1.7600000000000001E-2</c:v>
                </c:pt>
                <c:pt idx="40">
                  <c:v>1.61E-2</c:v>
                </c:pt>
                <c:pt idx="41">
                  <c:v>1.3299999999999999E-2</c:v>
                </c:pt>
                <c:pt idx="42">
                  <c:v>1.17E-2</c:v>
                </c:pt>
                <c:pt idx="43">
                  <c:v>1.01E-2</c:v>
                </c:pt>
                <c:pt idx="44">
                  <c:v>8.8999999999999999E-3</c:v>
                </c:pt>
                <c:pt idx="45">
                  <c:v>8.2000000000000007E-3</c:v>
                </c:pt>
                <c:pt idx="46">
                  <c:v>6.6E-3</c:v>
                </c:pt>
                <c:pt idx="47">
                  <c:v>4.7000000000000002E-3</c:v>
                </c:pt>
                <c:pt idx="48">
                  <c:v>4.1000000000000003E-3</c:v>
                </c:pt>
                <c:pt idx="49">
                  <c:v>4.0000000000000001E-3</c:v>
                </c:pt>
                <c:pt idx="50">
                  <c:v>3.3E-3</c:v>
                </c:pt>
                <c:pt idx="51">
                  <c:v>2.3E-3</c:v>
                </c:pt>
                <c:pt idx="52">
                  <c:v>1.9E-3</c:v>
                </c:pt>
                <c:pt idx="53">
                  <c:v>1.5E-3</c:v>
                </c:pt>
                <c:pt idx="54">
                  <c:v>1.5E-3</c:v>
                </c:pt>
                <c:pt idx="55">
                  <c:v>1.1999999999999999E-3</c:v>
                </c:pt>
                <c:pt idx="56">
                  <c:v>8.0000000000000004E-4</c:v>
                </c:pt>
                <c:pt idx="57">
                  <c:v>6.9999999999999999E-4</c:v>
                </c:pt>
                <c:pt idx="58">
                  <c:v>6.9999999999999999E-4</c:v>
                </c:pt>
                <c:pt idx="59">
                  <c:v>4.0000000000000002E-4</c:v>
                </c:pt>
                <c:pt idx="60">
                  <c:v>4.0000000000000002E-4</c:v>
                </c:pt>
                <c:pt idx="61">
                  <c:v>2.9999999999999997E-4</c:v>
                </c:pt>
                <c:pt idx="62">
                  <c:v>2.9999999999999997E-4</c:v>
                </c:pt>
                <c:pt idx="63">
                  <c:v>2.0000000000000001E-4</c:v>
                </c:pt>
                <c:pt idx="64">
                  <c:v>2.0000000000000001E-4</c:v>
                </c:pt>
                <c:pt idx="65">
                  <c:v>1E-4</c:v>
                </c:pt>
              </c:numCache>
            </c:numRef>
          </c:val>
          <c:smooth val="1"/>
          <c:extLst>
            <c:ext xmlns:c16="http://schemas.microsoft.com/office/drawing/2014/chart" uri="{C3380CC4-5D6E-409C-BE32-E72D297353CC}">
              <c16:uniqueId val="{00000001-60F2-46A4-ABF1-79B4FFBB9070}"/>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pct'!$AH$2:$AH$67</c:f>
              <c:numCache>
                <c:formatCode>0.0%</c:formatCode>
                <c:ptCount val="66"/>
                <c:pt idx="0">
                  <c:v>6.7608680954634579E-5</c:v>
                </c:pt>
                <c:pt idx="1">
                  <c:v>1.0141302143195186E-4</c:v>
                </c:pt>
                <c:pt idx="2">
                  <c:v>1.0141302143195186E-4</c:v>
                </c:pt>
                <c:pt idx="3">
                  <c:v>1.3521736190926916E-4</c:v>
                </c:pt>
                <c:pt idx="4">
                  <c:v>3.3804340477317288E-4</c:v>
                </c:pt>
                <c:pt idx="5">
                  <c:v>8.7891285241024951E-4</c:v>
                </c:pt>
                <c:pt idx="6">
                  <c:v>1.4535866405246433E-3</c:v>
                </c:pt>
                <c:pt idx="7">
                  <c:v>2.9747819620039211E-3</c:v>
                </c:pt>
                <c:pt idx="8">
                  <c:v>5.2396727739841796E-3</c:v>
                </c:pt>
                <c:pt idx="9">
                  <c:v>8.2482590764654182E-3</c:v>
                </c:pt>
                <c:pt idx="10">
                  <c:v>1.1932932188493003E-2</c:v>
                </c:pt>
                <c:pt idx="11">
                  <c:v>1.4907714150496923E-2</c:v>
                </c:pt>
                <c:pt idx="12">
                  <c:v>2.0147386924481103E-2</c:v>
                </c:pt>
                <c:pt idx="13">
                  <c:v>2.3527820972212832E-2</c:v>
                </c:pt>
                <c:pt idx="14">
                  <c:v>2.6637820296126023E-2</c:v>
                </c:pt>
                <c:pt idx="15">
                  <c:v>3.0221080386721656E-2</c:v>
                </c:pt>
                <c:pt idx="16">
                  <c:v>3.2147927793928742E-2</c:v>
                </c:pt>
                <c:pt idx="17">
                  <c:v>3.7117165844094378E-2</c:v>
                </c:pt>
                <c:pt idx="18">
                  <c:v>3.728618754648097E-2</c:v>
                </c:pt>
                <c:pt idx="19">
                  <c:v>3.9044013251301468E-2</c:v>
                </c:pt>
                <c:pt idx="20">
                  <c:v>3.8063687377459264E-2</c:v>
                </c:pt>
                <c:pt idx="21">
                  <c:v>3.6812926779798527E-2</c:v>
                </c:pt>
                <c:pt idx="22">
                  <c:v>3.6643905077411942E-2</c:v>
                </c:pt>
                <c:pt idx="23">
                  <c:v>3.7725643972686095E-2</c:v>
                </c:pt>
                <c:pt idx="24">
                  <c:v>3.5055101074978029E-2</c:v>
                </c:pt>
                <c:pt idx="25">
                  <c:v>3.2452166858224593E-2</c:v>
                </c:pt>
                <c:pt idx="26">
                  <c:v>2.9342167534311406E-2</c:v>
                </c:pt>
                <c:pt idx="27">
                  <c:v>2.9443580555743358E-2</c:v>
                </c:pt>
                <c:pt idx="28">
                  <c:v>2.9714015279561894E-2</c:v>
                </c:pt>
                <c:pt idx="29">
                  <c:v>3.1167601920086538E-2</c:v>
                </c:pt>
                <c:pt idx="30">
                  <c:v>3.0964775877222635E-2</c:v>
                </c:pt>
                <c:pt idx="31">
                  <c:v>2.8023798255696033E-2</c:v>
                </c:pt>
                <c:pt idx="32">
                  <c:v>2.5353255357987967E-2</c:v>
                </c:pt>
                <c:pt idx="33">
                  <c:v>2.5488472719897234E-2</c:v>
                </c:pt>
                <c:pt idx="34">
                  <c:v>2.5353255357987967E-2</c:v>
                </c:pt>
                <c:pt idx="35">
                  <c:v>2.4474342505577715E-2</c:v>
                </c:pt>
                <c:pt idx="36">
                  <c:v>2.3663038334122102E-2</c:v>
                </c:pt>
                <c:pt idx="37">
                  <c:v>2.1769995267392334E-2</c:v>
                </c:pt>
                <c:pt idx="38">
                  <c:v>2.0722060712595497E-2</c:v>
                </c:pt>
                <c:pt idx="39">
                  <c:v>1.9707930498275978E-2</c:v>
                </c:pt>
                <c:pt idx="40">
                  <c:v>1.8659995943479144E-2</c:v>
                </c:pt>
                <c:pt idx="41">
                  <c:v>1.7138800621999864E-2</c:v>
                </c:pt>
                <c:pt idx="42">
                  <c:v>1.3149888445676425E-2</c:v>
                </c:pt>
                <c:pt idx="43">
                  <c:v>1.2439997295652762E-2</c:v>
                </c:pt>
                <c:pt idx="44">
                  <c:v>1.09526063146508E-2</c:v>
                </c:pt>
                <c:pt idx="45">
                  <c:v>8.4510851193293213E-3</c:v>
                </c:pt>
                <c:pt idx="46">
                  <c:v>8.8229328645798126E-3</c:v>
                </c:pt>
                <c:pt idx="47">
                  <c:v>6.9974984788046786E-3</c:v>
                </c:pt>
                <c:pt idx="48">
                  <c:v>6.3214116692583327E-3</c:v>
                </c:pt>
                <c:pt idx="49">
                  <c:v>4.5973903049151511E-3</c:v>
                </c:pt>
                <c:pt idx="50">
                  <c:v>4.1579338787100266E-3</c:v>
                </c:pt>
                <c:pt idx="51">
                  <c:v>4.0565208572780741E-3</c:v>
                </c:pt>
                <c:pt idx="52">
                  <c:v>2.6367385572307485E-3</c:v>
                </c:pt>
                <c:pt idx="53">
                  <c:v>2.2986951524575755E-3</c:v>
                </c:pt>
                <c:pt idx="54">
                  <c:v>1.2169562571834223E-3</c:v>
                </c:pt>
                <c:pt idx="55">
                  <c:v>9.1271719288756677E-4</c:v>
                </c:pt>
                <c:pt idx="56">
                  <c:v>7.7749983097829764E-4</c:v>
                </c:pt>
                <c:pt idx="57">
                  <c:v>4.7326076668244201E-4</c:v>
                </c:pt>
                <c:pt idx="58">
                  <c:v>4.0565208572780745E-4</c:v>
                </c:pt>
                <c:pt idx="59">
                  <c:v>3.0423906429585557E-4</c:v>
                </c:pt>
                <c:pt idx="60">
                  <c:v>2.3663038334122101E-4</c:v>
                </c:pt>
                <c:pt idx="61">
                  <c:v>1.6902170238658644E-4</c:v>
                </c:pt>
                <c:pt idx="62">
                  <c:v>2.3663038334122101E-4</c:v>
                </c:pt>
                <c:pt idx="63">
                  <c:v>6.7608680954634579E-5</c:v>
                </c:pt>
                <c:pt idx="64">
                  <c:v>0</c:v>
                </c:pt>
                <c:pt idx="65">
                  <c:v>6.7608680954634579E-5</c:v>
                </c:pt>
              </c:numCache>
            </c:numRef>
          </c:val>
          <c:extLst>
            <c:ext xmlns:c16="http://schemas.microsoft.com/office/drawing/2014/chart" uri="{C3380CC4-5D6E-409C-BE32-E72D297353CC}">
              <c16:uniqueId val="{00000000-8268-4809-8A5D-D87A41AB203E}"/>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faculty'!$AH$8:$AH$73</c:f>
              <c:numCache>
                <c:formatCode>0.00%</c:formatCode>
                <c:ptCount val="66"/>
                <c:pt idx="0">
                  <c:v>2.0000000000000001E-4</c:v>
                </c:pt>
                <c:pt idx="1">
                  <c:v>5.0000000000000001E-4</c:v>
                </c:pt>
                <c:pt idx="2">
                  <c:v>8.9999999999999998E-4</c:v>
                </c:pt>
                <c:pt idx="3">
                  <c:v>1.5E-3</c:v>
                </c:pt>
                <c:pt idx="4">
                  <c:v>3.5999999999999999E-3</c:v>
                </c:pt>
                <c:pt idx="5">
                  <c:v>7.6E-3</c:v>
                </c:pt>
                <c:pt idx="6">
                  <c:v>1.2699999999999999E-2</c:v>
                </c:pt>
                <c:pt idx="7">
                  <c:v>1.8700000000000001E-2</c:v>
                </c:pt>
                <c:pt idx="8">
                  <c:v>2.4799999999999999E-2</c:v>
                </c:pt>
                <c:pt idx="9">
                  <c:v>2.9100000000000001E-2</c:v>
                </c:pt>
                <c:pt idx="10">
                  <c:v>3.2599999999999997E-2</c:v>
                </c:pt>
                <c:pt idx="11">
                  <c:v>3.44E-2</c:v>
                </c:pt>
                <c:pt idx="12">
                  <c:v>3.6299999999999999E-2</c:v>
                </c:pt>
                <c:pt idx="13">
                  <c:v>3.5999999999999997E-2</c:v>
                </c:pt>
                <c:pt idx="14">
                  <c:v>3.6499999999999998E-2</c:v>
                </c:pt>
                <c:pt idx="15">
                  <c:v>3.5400000000000001E-2</c:v>
                </c:pt>
                <c:pt idx="16">
                  <c:v>3.4500000000000003E-2</c:v>
                </c:pt>
                <c:pt idx="17">
                  <c:v>3.4099999999999998E-2</c:v>
                </c:pt>
                <c:pt idx="18">
                  <c:v>3.2000000000000001E-2</c:v>
                </c:pt>
                <c:pt idx="19">
                  <c:v>3.1E-2</c:v>
                </c:pt>
                <c:pt idx="20">
                  <c:v>2.9499999999999998E-2</c:v>
                </c:pt>
                <c:pt idx="21">
                  <c:v>2.75E-2</c:v>
                </c:pt>
                <c:pt idx="22">
                  <c:v>2.69E-2</c:v>
                </c:pt>
                <c:pt idx="23">
                  <c:v>2.7199999999999998E-2</c:v>
                </c:pt>
                <c:pt idx="24">
                  <c:v>2.6100000000000002E-2</c:v>
                </c:pt>
                <c:pt idx="25">
                  <c:v>2.47E-2</c:v>
                </c:pt>
                <c:pt idx="26">
                  <c:v>2.2599999999999999E-2</c:v>
                </c:pt>
                <c:pt idx="27">
                  <c:v>2.23E-2</c:v>
                </c:pt>
                <c:pt idx="28">
                  <c:v>2.2100000000000002E-2</c:v>
                </c:pt>
                <c:pt idx="29">
                  <c:v>2.3099999999999999E-2</c:v>
                </c:pt>
                <c:pt idx="30">
                  <c:v>2.4E-2</c:v>
                </c:pt>
                <c:pt idx="31">
                  <c:v>2.1899999999999999E-2</c:v>
                </c:pt>
                <c:pt idx="32">
                  <c:v>2.06E-2</c:v>
                </c:pt>
                <c:pt idx="33">
                  <c:v>2.12E-2</c:v>
                </c:pt>
                <c:pt idx="34">
                  <c:v>2.01E-2</c:v>
                </c:pt>
                <c:pt idx="35">
                  <c:v>1.9599999999999999E-2</c:v>
                </c:pt>
                <c:pt idx="36">
                  <c:v>1.95E-2</c:v>
                </c:pt>
                <c:pt idx="37">
                  <c:v>1.9300000000000001E-2</c:v>
                </c:pt>
                <c:pt idx="38">
                  <c:v>1.7899999999999999E-2</c:v>
                </c:pt>
                <c:pt idx="39">
                  <c:v>1.7100000000000001E-2</c:v>
                </c:pt>
                <c:pt idx="40">
                  <c:v>1.5599999999999999E-2</c:v>
                </c:pt>
                <c:pt idx="41">
                  <c:v>1.41E-2</c:v>
                </c:pt>
                <c:pt idx="42">
                  <c:v>1.17E-2</c:v>
                </c:pt>
                <c:pt idx="43">
                  <c:v>1.0200000000000001E-2</c:v>
                </c:pt>
                <c:pt idx="44">
                  <c:v>8.8999999999999999E-3</c:v>
                </c:pt>
                <c:pt idx="45">
                  <c:v>7.6E-3</c:v>
                </c:pt>
                <c:pt idx="46">
                  <c:v>7.0000000000000001E-3</c:v>
                </c:pt>
                <c:pt idx="47">
                  <c:v>5.7000000000000002E-3</c:v>
                </c:pt>
                <c:pt idx="48">
                  <c:v>4.1000000000000003E-3</c:v>
                </c:pt>
                <c:pt idx="49">
                  <c:v>3.3999999999999998E-3</c:v>
                </c:pt>
                <c:pt idx="50">
                  <c:v>3.3E-3</c:v>
                </c:pt>
                <c:pt idx="51">
                  <c:v>2.8E-3</c:v>
                </c:pt>
                <c:pt idx="52">
                  <c:v>1.9E-3</c:v>
                </c:pt>
                <c:pt idx="53">
                  <c:v>1.6000000000000001E-3</c:v>
                </c:pt>
                <c:pt idx="54">
                  <c:v>1.2999999999999999E-3</c:v>
                </c:pt>
                <c:pt idx="55">
                  <c:v>1.1999999999999999E-3</c:v>
                </c:pt>
                <c:pt idx="56">
                  <c:v>8.9999999999999998E-4</c:v>
                </c:pt>
                <c:pt idx="57">
                  <c:v>5.9999999999999995E-4</c:v>
                </c:pt>
                <c:pt idx="58">
                  <c:v>5.9999999999999995E-4</c:v>
                </c:pt>
                <c:pt idx="59">
                  <c:v>5.9999999999999995E-4</c:v>
                </c:pt>
                <c:pt idx="60">
                  <c:v>2.9999999999999997E-4</c:v>
                </c:pt>
                <c:pt idx="61">
                  <c:v>2.9999999999999997E-4</c:v>
                </c:pt>
                <c:pt idx="62">
                  <c:v>2.9999999999999997E-4</c:v>
                </c:pt>
                <c:pt idx="63">
                  <c:v>2.0000000000000001E-4</c:v>
                </c:pt>
                <c:pt idx="64">
                  <c:v>2.0000000000000001E-4</c:v>
                </c:pt>
                <c:pt idx="65">
                  <c:v>1E-4</c:v>
                </c:pt>
              </c:numCache>
            </c:numRef>
          </c:val>
          <c:smooth val="1"/>
          <c:extLst>
            <c:ext xmlns:c16="http://schemas.microsoft.com/office/drawing/2014/chart" uri="{C3380CC4-5D6E-409C-BE32-E72D297353CC}">
              <c16:uniqueId val="{00000001-8268-4809-8A5D-D87A41AB203E}"/>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pct'!$AI$2:$AI$67</c:f>
              <c:numCache>
                <c:formatCode>0.0%</c:formatCode>
                <c:ptCount val="66"/>
                <c:pt idx="0">
                  <c:v>0</c:v>
                </c:pt>
                <c:pt idx="1">
                  <c:v>6.4049189777749311E-5</c:v>
                </c:pt>
                <c:pt idx="2">
                  <c:v>1.2809837955549862E-4</c:v>
                </c:pt>
                <c:pt idx="3">
                  <c:v>1.9214756933324793E-4</c:v>
                </c:pt>
                <c:pt idx="4">
                  <c:v>4.1631973355537054E-4</c:v>
                </c:pt>
                <c:pt idx="5">
                  <c:v>6.084673028886185E-4</c:v>
                </c:pt>
                <c:pt idx="6">
                  <c:v>1.4411067699993596E-3</c:v>
                </c:pt>
                <c:pt idx="7">
                  <c:v>2.7220905655543459E-3</c:v>
                </c:pt>
                <c:pt idx="8">
                  <c:v>4.9958368026644462E-3</c:v>
                </c:pt>
                <c:pt idx="9">
                  <c:v>8.3263946711074101E-3</c:v>
                </c:pt>
                <c:pt idx="10">
                  <c:v>1.1721001729328124E-2</c:v>
                </c:pt>
                <c:pt idx="11">
                  <c:v>1.4763338243771216E-2</c:v>
                </c:pt>
                <c:pt idx="12">
                  <c:v>1.8574265035547301E-2</c:v>
                </c:pt>
                <c:pt idx="13">
                  <c:v>2.4819061038877859E-2</c:v>
                </c:pt>
                <c:pt idx="14">
                  <c:v>2.744507781976558E-2</c:v>
                </c:pt>
                <c:pt idx="15">
                  <c:v>3.0167168385319926E-2</c:v>
                </c:pt>
                <c:pt idx="16">
                  <c:v>3.3273554089540767E-2</c:v>
                </c:pt>
                <c:pt idx="17">
                  <c:v>3.4522513290206877E-2</c:v>
                </c:pt>
                <c:pt idx="18">
                  <c:v>3.919810414398258E-2</c:v>
                </c:pt>
                <c:pt idx="19">
                  <c:v>3.9390251713315824E-2</c:v>
                </c:pt>
                <c:pt idx="20">
                  <c:v>3.9614423877537948E-2</c:v>
                </c:pt>
                <c:pt idx="21">
                  <c:v>3.679625952731698E-2</c:v>
                </c:pt>
                <c:pt idx="22">
                  <c:v>3.679625952731698E-2</c:v>
                </c:pt>
                <c:pt idx="23">
                  <c:v>3.551527573176199E-2</c:v>
                </c:pt>
                <c:pt idx="24">
                  <c:v>3.7180554665983474E-2</c:v>
                </c:pt>
                <c:pt idx="25">
                  <c:v>3.3529750848651764E-2</c:v>
                </c:pt>
                <c:pt idx="26">
                  <c:v>3.1480176775763785E-2</c:v>
                </c:pt>
                <c:pt idx="27">
                  <c:v>2.8726061615320566E-2</c:v>
                </c:pt>
                <c:pt idx="28">
                  <c:v>2.8373791071542944E-2</c:v>
                </c:pt>
                <c:pt idx="29">
                  <c:v>2.9462627297764683E-2</c:v>
                </c:pt>
                <c:pt idx="30">
                  <c:v>2.8822135399987191E-2</c:v>
                </c:pt>
                <c:pt idx="31">
                  <c:v>3.0327291359764297E-2</c:v>
                </c:pt>
                <c:pt idx="32">
                  <c:v>2.648433997309934E-2</c:v>
                </c:pt>
                <c:pt idx="33">
                  <c:v>2.3474028053545124E-2</c:v>
                </c:pt>
                <c:pt idx="34">
                  <c:v>2.3858323192211619E-2</c:v>
                </c:pt>
                <c:pt idx="35">
                  <c:v>2.3922372381989368E-2</c:v>
                </c:pt>
                <c:pt idx="36">
                  <c:v>2.3089732914878626E-2</c:v>
                </c:pt>
                <c:pt idx="37">
                  <c:v>2.1840773714212516E-2</c:v>
                </c:pt>
                <c:pt idx="38">
                  <c:v>2.0207519374879909E-2</c:v>
                </c:pt>
                <c:pt idx="39">
                  <c:v>1.9278806123102541E-2</c:v>
                </c:pt>
                <c:pt idx="40">
                  <c:v>1.7709600973547686E-2</c:v>
                </c:pt>
                <c:pt idx="41">
                  <c:v>1.6684813937103696E-2</c:v>
                </c:pt>
                <c:pt idx="42">
                  <c:v>1.5788125280215205E-2</c:v>
                </c:pt>
                <c:pt idx="43">
                  <c:v>1.197719848843912E-2</c:v>
                </c:pt>
                <c:pt idx="44">
                  <c:v>1.0888362262217384E-2</c:v>
                </c:pt>
                <c:pt idx="45">
                  <c:v>9.5113046819957723E-3</c:v>
                </c:pt>
                <c:pt idx="46">
                  <c:v>7.5257797988855443E-3</c:v>
                </c:pt>
                <c:pt idx="47">
                  <c:v>8.1342471017741627E-3</c:v>
                </c:pt>
                <c:pt idx="48">
                  <c:v>5.9885992442195602E-3</c:v>
                </c:pt>
                <c:pt idx="49">
                  <c:v>5.1559597771088199E-3</c:v>
                </c:pt>
                <c:pt idx="50">
                  <c:v>4.0350989559982068E-3</c:v>
                </c:pt>
                <c:pt idx="51">
                  <c:v>3.5547300326650867E-3</c:v>
                </c:pt>
                <c:pt idx="52">
                  <c:v>3.5227054377762121E-3</c:v>
                </c:pt>
                <c:pt idx="53">
                  <c:v>2.2737462371101008E-3</c:v>
                </c:pt>
                <c:pt idx="54">
                  <c:v>1.9855248831102288E-3</c:v>
                </c:pt>
                <c:pt idx="55">
                  <c:v>9.2871325177736497E-4</c:v>
                </c:pt>
                <c:pt idx="56">
                  <c:v>6.084673028886185E-4</c:v>
                </c:pt>
                <c:pt idx="57">
                  <c:v>6.4049189777749317E-4</c:v>
                </c:pt>
                <c:pt idx="58">
                  <c:v>3.522705437776212E-4</c:v>
                </c:pt>
                <c:pt idx="59">
                  <c:v>3.522705437776212E-4</c:v>
                </c:pt>
                <c:pt idx="60">
                  <c:v>2.241721642221226E-4</c:v>
                </c:pt>
                <c:pt idx="61">
                  <c:v>1.2809837955549862E-4</c:v>
                </c:pt>
                <c:pt idx="62">
                  <c:v>2.241721642221226E-4</c:v>
                </c:pt>
                <c:pt idx="63">
                  <c:v>1.6012297444437329E-4</c:v>
                </c:pt>
                <c:pt idx="64">
                  <c:v>9.6073784666623967E-5</c:v>
                </c:pt>
                <c:pt idx="65">
                  <c:v>0</c:v>
                </c:pt>
              </c:numCache>
            </c:numRef>
          </c:val>
          <c:extLst>
            <c:ext xmlns:c16="http://schemas.microsoft.com/office/drawing/2014/chart" uri="{C3380CC4-5D6E-409C-BE32-E72D297353CC}">
              <c16:uniqueId val="{00000000-9CDD-4845-A78B-CE21BD342332}"/>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faculty'!$AI$8:$AI$73</c:f>
              <c:numCache>
                <c:formatCode>0.00%</c:formatCode>
                <c:ptCount val="66"/>
                <c:pt idx="0">
                  <c:v>2.0000000000000001E-4</c:v>
                </c:pt>
                <c:pt idx="1">
                  <c:v>5.0000000000000001E-4</c:v>
                </c:pt>
                <c:pt idx="2">
                  <c:v>8.0000000000000004E-4</c:v>
                </c:pt>
                <c:pt idx="3">
                  <c:v>1.4E-3</c:v>
                </c:pt>
                <c:pt idx="4">
                  <c:v>3.8E-3</c:v>
                </c:pt>
                <c:pt idx="5">
                  <c:v>7.4000000000000003E-3</c:v>
                </c:pt>
                <c:pt idx="6">
                  <c:v>1.2200000000000001E-2</c:v>
                </c:pt>
                <c:pt idx="7">
                  <c:v>1.8800000000000001E-2</c:v>
                </c:pt>
                <c:pt idx="8">
                  <c:v>2.52E-2</c:v>
                </c:pt>
                <c:pt idx="9">
                  <c:v>3.0099999999999998E-2</c:v>
                </c:pt>
                <c:pt idx="10">
                  <c:v>3.2899999999999999E-2</c:v>
                </c:pt>
                <c:pt idx="11">
                  <c:v>3.5299999999999998E-2</c:v>
                </c:pt>
                <c:pt idx="12">
                  <c:v>3.5999999999999997E-2</c:v>
                </c:pt>
                <c:pt idx="13">
                  <c:v>3.6900000000000002E-2</c:v>
                </c:pt>
                <c:pt idx="14">
                  <c:v>3.61E-2</c:v>
                </c:pt>
                <c:pt idx="15">
                  <c:v>3.6200000000000003E-2</c:v>
                </c:pt>
                <c:pt idx="16">
                  <c:v>3.4799999999999998E-2</c:v>
                </c:pt>
                <c:pt idx="17">
                  <c:v>3.3599999999999998E-2</c:v>
                </c:pt>
                <c:pt idx="18">
                  <c:v>3.3000000000000002E-2</c:v>
                </c:pt>
                <c:pt idx="19">
                  <c:v>3.0800000000000001E-2</c:v>
                </c:pt>
                <c:pt idx="20">
                  <c:v>0.03</c:v>
                </c:pt>
                <c:pt idx="21">
                  <c:v>2.8400000000000002E-2</c:v>
                </c:pt>
                <c:pt idx="22">
                  <c:v>2.6800000000000001E-2</c:v>
                </c:pt>
                <c:pt idx="23">
                  <c:v>2.5899999999999999E-2</c:v>
                </c:pt>
                <c:pt idx="24">
                  <c:v>2.6200000000000001E-2</c:v>
                </c:pt>
                <c:pt idx="25">
                  <c:v>2.52E-2</c:v>
                </c:pt>
                <c:pt idx="26">
                  <c:v>2.3800000000000002E-2</c:v>
                </c:pt>
                <c:pt idx="27">
                  <c:v>2.18E-2</c:v>
                </c:pt>
                <c:pt idx="28">
                  <c:v>2.1499999999999998E-2</c:v>
                </c:pt>
                <c:pt idx="29">
                  <c:v>2.1399999999999999E-2</c:v>
                </c:pt>
                <c:pt idx="30">
                  <c:v>2.2100000000000002E-2</c:v>
                </c:pt>
                <c:pt idx="31">
                  <c:v>2.3E-2</c:v>
                </c:pt>
                <c:pt idx="32">
                  <c:v>2.1000000000000001E-2</c:v>
                </c:pt>
                <c:pt idx="33">
                  <c:v>1.9699999999999999E-2</c:v>
                </c:pt>
                <c:pt idx="34">
                  <c:v>2.0199999999999999E-2</c:v>
                </c:pt>
                <c:pt idx="35">
                  <c:v>1.9199999999999998E-2</c:v>
                </c:pt>
                <c:pt idx="36">
                  <c:v>1.8599999999999998E-2</c:v>
                </c:pt>
                <c:pt idx="37">
                  <c:v>1.83E-2</c:v>
                </c:pt>
                <c:pt idx="38">
                  <c:v>1.7999999999999999E-2</c:v>
                </c:pt>
                <c:pt idx="39">
                  <c:v>1.66E-2</c:v>
                </c:pt>
                <c:pt idx="40">
                  <c:v>1.54E-2</c:v>
                </c:pt>
                <c:pt idx="41">
                  <c:v>1.3899999999999999E-2</c:v>
                </c:pt>
                <c:pt idx="42">
                  <c:v>1.2500000000000001E-2</c:v>
                </c:pt>
                <c:pt idx="43">
                  <c:v>1.04E-2</c:v>
                </c:pt>
                <c:pt idx="44">
                  <c:v>9.1000000000000004E-3</c:v>
                </c:pt>
                <c:pt idx="45">
                  <c:v>7.7000000000000002E-3</c:v>
                </c:pt>
                <c:pt idx="46">
                  <c:v>6.6E-3</c:v>
                </c:pt>
                <c:pt idx="47">
                  <c:v>6.1000000000000004E-3</c:v>
                </c:pt>
                <c:pt idx="48">
                  <c:v>4.8999999999999998E-3</c:v>
                </c:pt>
                <c:pt idx="49">
                  <c:v>3.5000000000000001E-3</c:v>
                </c:pt>
                <c:pt idx="50">
                  <c:v>3.0000000000000001E-3</c:v>
                </c:pt>
                <c:pt idx="51">
                  <c:v>2.7000000000000001E-3</c:v>
                </c:pt>
                <c:pt idx="52">
                  <c:v>2.3999999999999998E-3</c:v>
                </c:pt>
                <c:pt idx="53">
                  <c:v>1.6000000000000001E-3</c:v>
                </c:pt>
                <c:pt idx="54">
                  <c:v>1.4E-3</c:v>
                </c:pt>
                <c:pt idx="55">
                  <c:v>1E-3</c:v>
                </c:pt>
                <c:pt idx="56">
                  <c:v>1E-3</c:v>
                </c:pt>
                <c:pt idx="57">
                  <c:v>8.0000000000000004E-4</c:v>
                </c:pt>
                <c:pt idx="58">
                  <c:v>5.0000000000000001E-4</c:v>
                </c:pt>
                <c:pt idx="59">
                  <c:v>5.0000000000000001E-4</c:v>
                </c:pt>
                <c:pt idx="60">
                  <c:v>4.0000000000000002E-4</c:v>
                </c:pt>
                <c:pt idx="61">
                  <c:v>2.0000000000000001E-4</c:v>
                </c:pt>
                <c:pt idx="62">
                  <c:v>2.9999999999999997E-4</c:v>
                </c:pt>
                <c:pt idx="63">
                  <c:v>2.0000000000000001E-4</c:v>
                </c:pt>
                <c:pt idx="64">
                  <c:v>1E-4</c:v>
                </c:pt>
                <c:pt idx="65">
                  <c:v>1E-4</c:v>
                </c:pt>
              </c:numCache>
            </c:numRef>
          </c:val>
          <c:smooth val="1"/>
          <c:extLst>
            <c:ext xmlns:c16="http://schemas.microsoft.com/office/drawing/2014/chart" uri="{C3380CC4-5D6E-409C-BE32-E72D297353CC}">
              <c16:uniqueId val="{00000001-9CDD-4845-A78B-CE21BD342332}"/>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pct'!$AJ$2:$AJ$67</c:f>
              <c:numCache>
                <c:formatCode>0.0%</c:formatCode>
                <c:ptCount val="66"/>
                <c:pt idx="0">
                  <c:v>0</c:v>
                </c:pt>
                <c:pt idx="1">
                  <c:v>6.1934844543540198E-5</c:v>
                </c:pt>
                <c:pt idx="2">
                  <c:v>1.8580453363062059E-4</c:v>
                </c:pt>
                <c:pt idx="3">
                  <c:v>2.7870680044593088E-4</c:v>
                </c:pt>
                <c:pt idx="4">
                  <c:v>2.4773937817416079E-4</c:v>
                </c:pt>
                <c:pt idx="5">
                  <c:v>6.1934844543540192E-4</c:v>
                </c:pt>
                <c:pt idx="6">
                  <c:v>1.1767620463272637E-3</c:v>
                </c:pt>
                <c:pt idx="7">
                  <c:v>2.5702960485569182E-3</c:v>
                </c:pt>
                <c:pt idx="8">
                  <c:v>4.2425368512325036E-3</c:v>
                </c:pt>
                <c:pt idx="9">
                  <c:v>8.3921714356496972E-3</c:v>
                </c:pt>
                <c:pt idx="10">
                  <c:v>1.2417936330979809E-2</c:v>
                </c:pt>
                <c:pt idx="11">
                  <c:v>1.5483711135885049E-2</c:v>
                </c:pt>
                <c:pt idx="12">
                  <c:v>1.8921095008051531E-2</c:v>
                </c:pt>
                <c:pt idx="13">
                  <c:v>2.1181716833890748E-2</c:v>
                </c:pt>
                <c:pt idx="14">
                  <c:v>2.7530038399603617E-2</c:v>
                </c:pt>
                <c:pt idx="15">
                  <c:v>3.1803542673107893E-2</c:v>
                </c:pt>
                <c:pt idx="16">
                  <c:v>3.3940294809860029E-2</c:v>
                </c:pt>
                <c:pt idx="17">
                  <c:v>3.5240926545274373E-2</c:v>
                </c:pt>
                <c:pt idx="18">
                  <c:v>3.6077046946612165E-2</c:v>
                </c:pt>
                <c:pt idx="19">
                  <c:v>4.0660225442834139E-2</c:v>
                </c:pt>
                <c:pt idx="20">
                  <c:v>4.038151864238821E-2</c:v>
                </c:pt>
                <c:pt idx="21">
                  <c:v>3.9700235352409269E-2</c:v>
                </c:pt>
                <c:pt idx="22">
                  <c:v>3.6448656013873405E-2</c:v>
                </c:pt>
                <c:pt idx="23">
                  <c:v>3.6015112102068626E-2</c:v>
                </c:pt>
                <c:pt idx="24">
                  <c:v>3.4126099343490646E-2</c:v>
                </c:pt>
                <c:pt idx="25">
                  <c:v>3.4900284900284899E-2</c:v>
                </c:pt>
                <c:pt idx="26">
                  <c:v>3.2794500185804536E-2</c:v>
                </c:pt>
                <c:pt idx="27">
                  <c:v>2.9635823114083984E-2</c:v>
                </c:pt>
                <c:pt idx="28">
                  <c:v>2.7096494487798835E-2</c:v>
                </c:pt>
                <c:pt idx="29">
                  <c:v>2.7251331599157685E-2</c:v>
                </c:pt>
                <c:pt idx="30">
                  <c:v>2.811841942276725E-2</c:v>
                </c:pt>
                <c:pt idx="31">
                  <c:v>2.7499070977331848E-2</c:v>
                </c:pt>
                <c:pt idx="32">
                  <c:v>2.870680044593088E-2</c:v>
                </c:pt>
                <c:pt idx="33">
                  <c:v>2.4681035550600767E-2</c:v>
                </c:pt>
                <c:pt idx="34">
                  <c:v>2.2141706924315621E-2</c:v>
                </c:pt>
                <c:pt idx="35">
                  <c:v>2.2637185680663943E-2</c:v>
                </c:pt>
                <c:pt idx="36">
                  <c:v>2.2172674346587391E-2</c:v>
                </c:pt>
                <c:pt idx="37">
                  <c:v>2.1491391056608449E-2</c:v>
                </c:pt>
                <c:pt idx="38">
                  <c:v>2.0376563854824725E-2</c:v>
                </c:pt>
                <c:pt idx="39">
                  <c:v>1.873529047442091E-2</c:v>
                </c:pt>
                <c:pt idx="40">
                  <c:v>1.7558528428093644E-2</c:v>
                </c:pt>
                <c:pt idx="41">
                  <c:v>1.6784342871299394E-2</c:v>
                </c:pt>
                <c:pt idx="42">
                  <c:v>1.5483711135885049E-2</c:v>
                </c:pt>
                <c:pt idx="43">
                  <c:v>1.4554688467731947E-2</c:v>
                </c:pt>
                <c:pt idx="44">
                  <c:v>1.1457946240554935E-2</c:v>
                </c:pt>
                <c:pt idx="45">
                  <c:v>9.9095751269664308E-3</c:v>
                </c:pt>
                <c:pt idx="46">
                  <c:v>8.7947479251827086E-3</c:v>
                </c:pt>
                <c:pt idx="47">
                  <c:v>7.1534745447788929E-3</c:v>
                </c:pt>
                <c:pt idx="48">
                  <c:v>7.1225071225071226E-3</c:v>
                </c:pt>
                <c:pt idx="49">
                  <c:v>5.109624674842066E-3</c:v>
                </c:pt>
                <c:pt idx="50">
                  <c:v>4.3973739625913543E-3</c:v>
                </c:pt>
                <c:pt idx="51">
                  <c:v>3.2825467608076303E-3</c:v>
                </c:pt>
                <c:pt idx="52">
                  <c:v>3.0348073826334697E-3</c:v>
                </c:pt>
                <c:pt idx="53">
                  <c:v>2.879970271274619E-3</c:v>
                </c:pt>
                <c:pt idx="54">
                  <c:v>2.0438498699368265E-3</c:v>
                </c:pt>
                <c:pt idx="55">
                  <c:v>1.6412733804038152E-3</c:v>
                </c:pt>
                <c:pt idx="56">
                  <c:v>7.1225071225071229E-4</c:v>
                </c:pt>
                <c:pt idx="57">
                  <c:v>5.2644617862009167E-4</c:v>
                </c:pt>
                <c:pt idx="58">
                  <c:v>4.9547875634832158E-4</c:v>
                </c:pt>
                <c:pt idx="59">
                  <c:v>2.1677195590239068E-4</c:v>
                </c:pt>
                <c:pt idx="60">
                  <c:v>3.0967422271770096E-4</c:v>
                </c:pt>
                <c:pt idx="61">
                  <c:v>9.2902266815310296E-5</c:v>
                </c:pt>
                <c:pt idx="62">
                  <c:v>9.2902266815310296E-5</c:v>
                </c:pt>
                <c:pt idx="63">
                  <c:v>1.8580453363062059E-4</c:v>
                </c:pt>
                <c:pt idx="64">
                  <c:v>1.238696890870804E-4</c:v>
                </c:pt>
                <c:pt idx="65">
                  <c:v>6.1934844543540198E-5</c:v>
                </c:pt>
              </c:numCache>
            </c:numRef>
          </c:val>
          <c:extLst>
            <c:ext xmlns:c16="http://schemas.microsoft.com/office/drawing/2014/chart" uri="{C3380CC4-5D6E-409C-BE32-E72D297353CC}">
              <c16:uniqueId val="{00000000-8DA0-47E7-9659-0BB5F4A71B2C}"/>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faculty'!$AJ$8:$AJ$73</c:f>
              <c:numCache>
                <c:formatCode>0.00%</c:formatCode>
                <c:ptCount val="66"/>
                <c:pt idx="0">
                  <c:v>2.0000000000000001E-4</c:v>
                </c:pt>
                <c:pt idx="1">
                  <c:v>4.0000000000000002E-4</c:v>
                </c:pt>
                <c:pt idx="2">
                  <c:v>8.0000000000000004E-4</c:v>
                </c:pt>
                <c:pt idx="3">
                  <c:v>1.1999999999999999E-3</c:v>
                </c:pt>
                <c:pt idx="4">
                  <c:v>3.3E-3</c:v>
                </c:pt>
                <c:pt idx="5">
                  <c:v>7.1000000000000004E-3</c:v>
                </c:pt>
                <c:pt idx="6">
                  <c:v>1.1900000000000001E-2</c:v>
                </c:pt>
                <c:pt idx="7">
                  <c:v>1.7999999999999999E-2</c:v>
                </c:pt>
                <c:pt idx="8">
                  <c:v>2.5000000000000001E-2</c:v>
                </c:pt>
                <c:pt idx="9">
                  <c:v>0.03</c:v>
                </c:pt>
                <c:pt idx="10">
                  <c:v>3.3799999999999997E-2</c:v>
                </c:pt>
                <c:pt idx="11">
                  <c:v>3.5799999999999998E-2</c:v>
                </c:pt>
                <c:pt idx="12">
                  <c:v>3.6999999999999998E-2</c:v>
                </c:pt>
                <c:pt idx="13">
                  <c:v>3.6799999999999999E-2</c:v>
                </c:pt>
                <c:pt idx="14">
                  <c:v>3.73E-2</c:v>
                </c:pt>
                <c:pt idx="15">
                  <c:v>3.5999999999999997E-2</c:v>
                </c:pt>
                <c:pt idx="16">
                  <c:v>3.5900000000000001E-2</c:v>
                </c:pt>
                <c:pt idx="17">
                  <c:v>3.4200000000000001E-2</c:v>
                </c:pt>
                <c:pt idx="18">
                  <c:v>3.2899999999999999E-2</c:v>
                </c:pt>
                <c:pt idx="19">
                  <c:v>3.1899999999999998E-2</c:v>
                </c:pt>
                <c:pt idx="20">
                  <c:v>2.9899999999999999E-2</c:v>
                </c:pt>
                <c:pt idx="21">
                  <c:v>2.92E-2</c:v>
                </c:pt>
                <c:pt idx="22">
                  <c:v>2.7199999999999998E-2</c:v>
                </c:pt>
                <c:pt idx="23">
                  <c:v>2.5999999999999999E-2</c:v>
                </c:pt>
                <c:pt idx="24">
                  <c:v>2.4899999999999999E-2</c:v>
                </c:pt>
                <c:pt idx="25">
                  <c:v>2.53E-2</c:v>
                </c:pt>
                <c:pt idx="26">
                  <c:v>2.4199999999999999E-2</c:v>
                </c:pt>
                <c:pt idx="27">
                  <c:v>2.2800000000000001E-2</c:v>
                </c:pt>
                <c:pt idx="28">
                  <c:v>2.1000000000000001E-2</c:v>
                </c:pt>
                <c:pt idx="29">
                  <c:v>2.06E-2</c:v>
                </c:pt>
                <c:pt idx="30">
                  <c:v>2.0500000000000001E-2</c:v>
                </c:pt>
                <c:pt idx="31">
                  <c:v>2.12E-2</c:v>
                </c:pt>
                <c:pt idx="32">
                  <c:v>2.1700000000000001E-2</c:v>
                </c:pt>
                <c:pt idx="33">
                  <c:v>0.02</c:v>
                </c:pt>
                <c:pt idx="34">
                  <c:v>1.89E-2</c:v>
                </c:pt>
                <c:pt idx="35">
                  <c:v>1.9300000000000001E-2</c:v>
                </c:pt>
                <c:pt idx="36">
                  <c:v>1.83E-2</c:v>
                </c:pt>
                <c:pt idx="37">
                  <c:v>1.7500000000000002E-2</c:v>
                </c:pt>
                <c:pt idx="38">
                  <c:v>1.7100000000000001E-2</c:v>
                </c:pt>
                <c:pt idx="39">
                  <c:v>1.67E-2</c:v>
                </c:pt>
                <c:pt idx="40">
                  <c:v>1.52E-2</c:v>
                </c:pt>
                <c:pt idx="41">
                  <c:v>1.38E-2</c:v>
                </c:pt>
                <c:pt idx="42">
                  <c:v>1.2500000000000001E-2</c:v>
                </c:pt>
                <c:pt idx="43">
                  <c:v>1.0999999999999999E-2</c:v>
                </c:pt>
                <c:pt idx="44">
                  <c:v>9.1999999999999998E-3</c:v>
                </c:pt>
                <c:pt idx="45">
                  <c:v>7.7999999999999996E-3</c:v>
                </c:pt>
                <c:pt idx="46">
                  <c:v>6.6E-3</c:v>
                </c:pt>
                <c:pt idx="47">
                  <c:v>5.7999999999999996E-3</c:v>
                </c:pt>
                <c:pt idx="48">
                  <c:v>5.3E-3</c:v>
                </c:pt>
                <c:pt idx="49">
                  <c:v>4.1999999999999997E-3</c:v>
                </c:pt>
                <c:pt idx="50">
                  <c:v>3.0999999999999999E-3</c:v>
                </c:pt>
                <c:pt idx="51">
                  <c:v>2.5999999999999999E-3</c:v>
                </c:pt>
                <c:pt idx="52">
                  <c:v>2.3999999999999998E-3</c:v>
                </c:pt>
                <c:pt idx="53">
                  <c:v>2E-3</c:v>
                </c:pt>
                <c:pt idx="54">
                  <c:v>1.2999999999999999E-3</c:v>
                </c:pt>
                <c:pt idx="55">
                  <c:v>1.1999999999999999E-3</c:v>
                </c:pt>
                <c:pt idx="56">
                  <c:v>8.0000000000000004E-4</c:v>
                </c:pt>
                <c:pt idx="57">
                  <c:v>8.0000000000000004E-4</c:v>
                </c:pt>
                <c:pt idx="58">
                  <c:v>5.9999999999999995E-4</c:v>
                </c:pt>
                <c:pt idx="59">
                  <c:v>4.0000000000000002E-4</c:v>
                </c:pt>
                <c:pt idx="60">
                  <c:v>4.0000000000000002E-4</c:v>
                </c:pt>
                <c:pt idx="61">
                  <c:v>4.0000000000000002E-4</c:v>
                </c:pt>
                <c:pt idx="62">
                  <c:v>2.0000000000000001E-4</c:v>
                </c:pt>
                <c:pt idx="63">
                  <c:v>2.0000000000000001E-4</c:v>
                </c:pt>
                <c:pt idx="64">
                  <c:v>2.0000000000000001E-4</c:v>
                </c:pt>
                <c:pt idx="65">
                  <c:v>1E-4</c:v>
                </c:pt>
              </c:numCache>
            </c:numRef>
          </c:val>
          <c:smooth val="1"/>
          <c:extLst>
            <c:ext xmlns:c16="http://schemas.microsoft.com/office/drawing/2014/chart" uri="{C3380CC4-5D6E-409C-BE32-E72D297353CC}">
              <c16:uniqueId val="{00000001-8DA0-47E7-9659-0BB5F4A71B2C}"/>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3.7393162393162392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numCache>
            </c:numRef>
          </c:cat>
          <c:val>
            <c:numRef>
              <c:f>'NIH All RPG pct'!$AK$2:$AK$67</c:f>
              <c:numCache>
                <c:formatCode>0.0%</c:formatCode>
                <c:ptCount val="66"/>
                <c:pt idx="0">
                  <c:v>3.032692424334324E-5</c:v>
                </c:pt>
                <c:pt idx="1">
                  <c:v>9.0980772730029716E-5</c:v>
                </c:pt>
                <c:pt idx="2">
                  <c:v>1.8196154546005943E-4</c:v>
                </c:pt>
                <c:pt idx="3">
                  <c:v>3.0326924243343238E-4</c:v>
                </c:pt>
                <c:pt idx="4">
                  <c:v>4.8523078789349184E-4</c:v>
                </c:pt>
                <c:pt idx="5">
                  <c:v>8.491538788136107E-4</c:v>
                </c:pt>
                <c:pt idx="6">
                  <c:v>1.0614423485170133E-3</c:v>
                </c:pt>
                <c:pt idx="7">
                  <c:v>2.3351731667374297E-3</c:v>
                </c:pt>
                <c:pt idx="8">
                  <c:v>4.7006732577182025E-3</c:v>
                </c:pt>
                <c:pt idx="9">
                  <c:v>7.3087887426457211E-3</c:v>
                </c:pt>
                <c:pt idx="10">
                  <c:v>1.1402923515497059E-2</c:v>
                </c:pt>
                <c:pt idx="11">
                  <c:v>1.6133923697458603E-2</c:v>
                </c:pt>
                <c:pt idx="12">
                  <c:v>1.9500212288469702E-2</c:v>
                </c:pt>
                <c:pt idx="13">
                  <c:v>2.225996239461394E-2</c:v>
                </c:pt>
                <c:pt idx="14">
                  <c:v>2.4777097106811426E-2</c:v>
                </c:pt>
                <c:pt idx="15">
                  <c:v>3.0721174258506703E-2</c:v>
                </c:pt>
                <c:pt idx="16">
                  <c:v>3.3480924364650937E-2</c:v>
                </c:pt>
                <c:pt idx="17">
                  <c:v>3.5907078304118399E-2</c:v>
                </c:pt>
                <c:pt idx="18">
                  <c:v>3.6634924485958634E-2</c:v>
                </c:pt>
                <c:pt idx="19">
                  <c:v>3.8029963001152425E-2</c:v>
                </c:pt>
                <c:pt idx="20">
                  <c:v>4.0911020804270032E-2</c:v>
                </c:pt>
                <c:pt idx="21">
                  <c:v>3.9819251531509677E-2</c:v>
                </c:pt>
                <c:pt idx="22">
                  <c:v>3.866682841026263E-2</c:v>
                </c:pt>
                <c:pt idx="23">
                  <c:v>3.5452174440468248E-2</c:v>
                </c:pt>
                <c:pt idx="24">
                  <c:v>3.5543155213198278E-2</c:v>
                </c:pt>
                <c:pt idx="25">
                  <c:v>3.2631770485837326E-2</c:v>
                </c:pt>
                <c:pt idx="26">
                  <c:v>3.5300539819251534E-2</c:v>
                </c:pt>
                <c:pt idx="27">
                  <c:v>3.2298174319160551E-2</c:v>
                </c:pt>
                <c:pt idx="28">
                  <c:v>2.9872020379693092E-2</c:v>
                </c:pt>
                <c:pt idx="29">
                  <c:v>2.6778674106872079E-2</c:v>
                </c:pt>
                <c:pt idx="30">
                  <c:v>2.5990174076545157E-2</c:v>
                </c:pt>
                <c:pt idx="31">
                  <c:v>2.6263116394735248E-2</c:v>
                </c:pt>
                <c:pt idx="32">
                  <c:v>2.5686904834111724E-2</c:v>
                </c:pt>
                <c:pt idx="33">
                  <c:v>2.7597501061442348E-2</c:v>
                </c:pt>
                <c:pt idx="34">
                  <c:v>2.4231212470431248E-2</c:v>
                </c:pt>
                <c:pt idx="35">
                  <c:v>2.1046885424880209E-2</c:v>
                </c:pt>
                <c:pt idx="36">
                  <c:v>2.0804270030933464E-2</c:v>
                </c:pt>
                <c:pt idx="37">
                  <c:v>2.0986231576393521E-2</c:v>
                </c:pt>
                <c:pt idx="38">
                  <c:v>1.9318250743009645E-2</c:v>
                </c:pt>
                <c:pt idx="39">
                  <c:v>1.9166616121792927E-2</c:v>
                </c:pt>
                <c:pt idx="40">
                  <c:v>1.7771577606599139E-2</c:v>
                </c:pt>
                <c:pt idx="41">
                  <c:v>1.601261600048523E-2</c:v>
                </c:pt>
                <c:pt idx="42">
                  <c:v>1.4981500576211561E-2</c:v>
                </c:pt>
                <c:pt idx="43">
                  <c:v>1.3798750530721174E-2</c:v>
                </c:pt>
                <c:pt idx="44">
                  <c:v>1.2828288954934191E-2</c:v>
                </c:pt>
                <c:pt idx="45">
                  <c:v>1.0098865773033299E-2</c:v>
                </c:pt>
                <c:pt idx="46">
                  <c:v>8.673500333596167E-3</c:v>
                </c:pt>
                <c:pt idx="47">
                  <c:v>8.4612118638927643E-3</c:v>
                </c:pt>
                <c:pt idx="48">
                  <c:v>5.7014617577485294E-3</c:v>
                </c:pt>
                <c:pt idx="49">
                  <c:v>5.7621156062352156E-3</c:v>
                </c:pt>
                <c:pt idx="50">
                  <c:v>4.2154424698247102E-3</c:v>
                </c:pt>
                <c:pt idx="51">
                  <c:v>3.8818463031479347E-3</c:v>
                </c:pt>
                <c:pt idx="52">
                  <c:v>2.9417116516042945E-3</c:v>
                </c:pt>
                <c:pt idx="53">
                  <c:v>2.426153939467459E-3</c:v>
                </c:pt>
                <c:pt idx="54">
                  <c:v>2.3351731667374297E-3</c:v>
                </c:pt>
                <c:pt idx="55">
                  <c:v>1.8802693030872809E-3</c:v>
                </c:pt>
                <c:pt idx="56">
                  <c:v>1.3647115909504457E-3</c:v>
                </c:pt>
                <c:pt idx="57">
                  <c:v>6.3686540911020808E-4</c:v>
                </c:pt>
                <c:pt idx="58">
                  <c:v>3.3359616667677565E-4</c:v>
                </c:pt>
                <c:pt idx="59">
                  <c:v>3.9425001516346213E-4</c:v>
                </c:pt>
                <c:pt idx="60">
                  <c:v>2.1228846970340268E-4</c:v>
                </c:pt>
                <c:pt idx="61">
                  <c:v>2.4261539394674592E-4</c:v>
                </c:pt>
                <c:pt idx="62">
                  <c:v>6.065384848668648E-5</c:v>
                </c:pt>
                <c:pt idx="63">
                  <c:v>9.0980772730029716E-5</c:v>
                </c:pt>
                <c:pt idx="64">
                  <c:v>1.8196154546005943E-4</c:v>
                </c:pt>
                <c:pt idx="65">
                  <c:v>1.5163462121671619E-4</c:v>
                </c:pt>
              </c:numCache>
            </c:numRef>
          </c:val>
          <c:extLst>
            <c:ext xmlns:c16="http://schemas.microsoft.com/office/drawing/2014/chart" uri="{C3380CC4-5D6E-409C-BE32-E72D297353CC}">
              <c16:uniqueId val="{00000000-F050-4318-9008-7740704E333A}"/>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faculty'!$AK$8:$AK$73</c:f>
              <c:numCache>
                <c:formatCode>0.00%</c:formatCode>
                <c:ptCount val="66"/>
                <c:pt idx="0">
                  <c:v>1E-4</c:v>
                </c:pt>
                <c:pt idx="1">
                  <c:v>2.0000000000000001E-4</c:v>
                </c:pt>
                <c:pt idx="2">
                  <c:v>4.0000000000000002E-4</c:v>
                </c:pt>
                <c:pt idx="3">
                  <c:v>1E-3</c:v>
                </c:pt>
                <c:pt idx="4">
                  <c:v>1.6999999999999999E-3</c:v>
                </c:pt>
                <c:pt idx="5">
                  <c:v>4.3E-3</c:v>
                </c:pt>
                <c:pt idx="6">
                  <c:v>8.3000000000000001E-3</c:v>
                </c:pt>
                <c:pt idx="7">
                  <c:v>1.34E-2</c:v>
                </c:pt>
                <c:pt idx="8">
                  <c:v>1.9699999999999999E-2</c:v>
                </c:pt>
                <c:pt idx="9">
                  <c:v>2.6599999999999999E-2</c:v>
                </c:pt>
                <c:pt idx="10">
                  <c:v>3.1E-2</c:v>
                </c:pt>
                <c:pt idx="11">
                  <c:v>3.4700000000000002E-2</c:v>
                </c:pt>
                <c:pt idx="12">
                  <c:v>3.6400000000000002E-2</c:v>
                </c:pt>
                <c:pt idx="13">
                  <c:v>3.7199999999999997E-2</c:v>
                </c:pt>
                <c:pt idx="14">
                  <c:v>3.7100000000000001E-2</c:v>
                </c:pt>
                <c:pt idx="15">
                  <c:v>3.7199999999999997E-2</c:v>
                </c:pt>
                <c:pt idx="16">
                  <c:v>3.5799999999999998E-2</c:v>
                </c:pt>
                <c:pt idx="17">
                  <c:v>3.56E-2</c:v>
                </c:pt>
                <c:pt idx="18">
                  <c:v>3.4099999999999998E-2</c:v>
                </c:pt>
                <c:pt idx="19">
                  <c:v>3.2800000000000003E-2</c:v>
                </c:pt>
                <c:pt idx="20">
                  <c:v>3.1800000000000002E-2</c:v>
                </c:pt>
                <c:pt idx="21">
                  <c:v>2.9600000000000001E-2</c:v>
                </c:pt>
                <c:pt idx="22">
                  <c:v>2.8899999999999999E-2</c:v>
                </c:pt>
                <c:pt idx="23">
                  <c:v>2.7E-2</c:v>
                </c:pt>
                <c:pt idx="24">
                  <c:v>2.58E-2</c:v>
                </c:pt>
                <c:pt idx="25">
                  <c:v>2.47E-2</c:v>
                </c:pt>
                <c:pt idx="26">
                  <c:v>2.52E-2</c:v>
                </c:pt>
                <c:pt idx="27">
                  <c:v>2.4E-2</c:v>
                </c:pt>
                <c:pt idx="28">
                  <c:v>2.2599999999999999E-2</c:v>
                </c:pt>
                <c:pt idx="29">
                  <c:v>2.0799999999999999E-2</c:v>
                </c:pt>
                <c:pt idx="30">
                  <c:v>2.0299999999999999E-2</c:v>
                </c:pt>
                <c:pt idx="31">
                  <c:v>2.0299999999999999E-2</c:v>
                </c:pt>
                <c:pt idx="32">
                  <c:v>2.0899999999999998E-2</c:v>
                </c:pt>
                <c:pt idx="33">
                  <c:v>2.1499999999999998E-2</c:v>
                </c:pt>
                <c:pt idx="34">
                  <c:v>1.9800000000000002E-2</c:v>
                </c:pt>
                <c:pt idx="35">
                  <c:v>1.8700000000000001E-2</c:v>
                </c:pt>
                <c:pt idx="36">
                  <c:v>1.9E-2</c:v>
                </c:pt>
                <c:pt idx="37">
                  <c:v>1.8100000000000002E-2</c:v>
                </c:pt>
                <c:pt idx="38">
                  <c:v>1.7100000000000001E-2</c:v>
                </c:pt>
                <c:pt idx="39">
                  <c:v>1.6799999999999999E-2</c:v>
                </c:pt>
                <c:pt idx="40">
                  <c:v>1.6199999999999999E-2</c:v>
                </c:pt>
                <c:pt idx="41">
                  <c:v>1.47E-2</c:v>
                </c:pt>
                <c:pt idx="42">
                  <c:v>1.3299999999999999E-2</c:v>
                </c:pt>
                <c:pt idx="43">
                  <c:v>1.2E-2</c:v>
                </c:pt>
                <c:pt idx="44">
                  <c:v>1.0500000000000001E-2</c:v>
                </c:pt>
                <c:pt idx="45">
                  <c:v>8.8999999999999999E-3</c:v>
                </c:pt>
                <c:pt idx="46">
                  <c:v>7.4000000000000003E-3</c:v>
                </c:pt>
                <c:pt idx="47">
                  <c:v>6.3E-3</c:v>
                </c:pt>
                <c:pt idx="48">
                  <c:v>5.5999999999999999E-3</c:v>
                </c:pt>
                <c:pt idx="49">
                  <c:v>4.8999999999999998E-3</c:v>
                </c:pt>
                <c:pt idx="50">
                  <c:v>3.8999999999999998E-3</c:v>
                </c:pt>
                <c:pt idx="51">
                  <c:v>2.8999999999999998E-3</c:v>
                </c:pt>
                <c:pt idx="52">
                  <c:v>2.5000000000000001E-3</c:v>
                </c:pt>
                <c:pt idx="53">
                  <c:v>2.2000000000000001E-3</c:v>
                </c:pt>
                <c:pt idx="54">
                  <c:v>1.9E-3</c:v>
                </c:pt>
                <c:pt idx="55">
                  <c:v>1.1999999999999999E-3</c:v>
                </c:pt>
                <c:pt idx="56">
                  <c:v>1.1000000000000001E-3</c:v>
                </c:pt>
                <c:pt idx="57">
                  <c:v>8.0000000000000004E-4</c:v>
                </c:pt>
                <c:pt idx="58">
                  <c:v>8.0000000000000004E-4</c:v>
                </c:pt>
                <c:pt idx="59">
                  <c:v>5.9999999999999995E-4</c:v>
                </c:pt>
                <c:pt idx="60">
                  <c:v>4.0000000000000002E-4</c:v>
                </c:pt>
                <c:pt idx="61">
                  <c:v>4.0000000000000002E-4</c:v>
                </c:pt>
                <c:pt idx="62">
                  <c:v>2.9999999999999997E-4</c:v>
                </c:pt>
                <c:pt idx="63">
                  <c:v>2.0000000000000001E-4</c:v>
                </c:pt>
                <c:pt idx="64">
                  <c:v>2.0000000000000001E-4</c:v>
                </c:pt>
                <c:pt idx="65">
                  <c:v>1E-4</c:v>
                </c:pt>
              </c:numCache>
            </c:numRef>
          </c:val>
          <c:smooth val="1"/>
          <c:extLst>
            <c:ext xmlns:c16="http://schemas.microsoft.com/office/drawing/2014/chart" uri="{C3380CC4-5D6E-409C-BE32-E72D297353CC}">
              <c16:uniqueId val="{00000001-F050-4318-9008-7740704E333A}"/>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40874404588315"/>
          <c:y val="4.5405982905982904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pct'!$AK$2:$AK$67</c:f>
              <c:numCache>
                <c:formatCode>0.0%</c:formatCode>
                <c:ptCount val="66"/>
                <c:pt idx="0">
                  <c:v>3.032692424334324E-5</c:v>
                </c:pt>
                <c:pt idx="1">
                  <c:v>9.0980772730029716E-5</c:v>
                </c:pt>
                <c:pt idx="2">
                  <c:v>1.8196154546005943E-4</c:v>
                </c:pt>
                <c:pt idx="3">
                  <c:v>3.0326924243343238E-4</c:v>
                </c:pt>
                <c:pt idx="4">
                  <c:v>4.8523078789349184E-4</c:v>
                </c:pt>
                <c:pt idx="5">
                  <c:v>8.491538788136107E-4</c:v>
                </c:pt>
                <c:pt idx="6">
                  <c:v>1.0614423485170133E-3</c:v>
                </c:pt>
                <c:pt idx="7">
                  <c:v>2.3351731667374297E-3</c:v>
                </c:pt>
                <c:pt idx="8">
                  <c:v>4.7006732577182025E-3</c:v>
                </c:pt>
                <c:pt idx="9">
                  <c:v>7.3087887426457211E-3</c:v>
                </c:pt>
                <c:pt idx="10">
                  <c:v>1.1402923515497059E-2</c:v>
                </c:pt>
                <c:pt idx="11">
                  <c:v>1.6133923697458603E-2</c:v>
                </c:pt>
                <c:pt idx="12">
                  <c:v>1.9500212288469702E-2</c:v>
                </c:pt>
                <c:pt idx="13">
                  <c:v>2.225996239461394E-2</c:v>
                </c:pt>
                <c:pt idx="14">
                  <c:v>2.4777097106811426E-2</c:v>
                </c:pt>
                <c:pt idx="15">
                  <c:v>3.0721174258506703E-2</c:v>
                </c:pt>
                <c:pt idx="16">
                  <c:v>3.3480924364650937E-2</c:v>
                </c:pt>
                <c:pt idx="17">
                  <c:v>3.5907078304118399E-2</c:v>
                </c:pt>
                <c:pt idx="18">
                  <c:v>3.6634924485958634E-2</c:v>
                </c:pt>
                <c:pt idx="19">
                  <c:v>3.8029963001152425E-2</c:v>
                </c:pt>
                <c:pt idx="20">
                  <c:v>4.0911020804270032E-2</c:v>
                </c:pt>
                <c:pt idx="21">
                  <c:v>3.9819251531509677E-2</c:v>
                </c:pt>
                <c:pt idx="22">
                  <c:v>3.866682841026263E-2</c:v>
                </c:pt>
                <c:pt idx="23">
                  <c:v>3.5452174440468248E-2</c:v>
                </c:pt>
                <c:pt idx="24">
                  <c:v>3.5543155213198278E-2</c:v>
                </c:pt>
                <c:pt idx="25">
                  <c:v>3.2631770485837326E-2</c:v>
                </c:pt>
                <c:pt idx="26">
                  <c:v>3.5300539819251534E-2</c:v>
                </c:pt>
                <c:pt idx="27">
                  <c:v>3.2298174319160551E-2</c:v>
                </c:pt>
                <c:pt idx="28">
                  <c:v>2.9872020379693092E-2</c:v>
                </c:pt>
                <c:pt idx="29">
                  <c:v>2.6778674106872079E-2</c:v>
                </c:pt>
                <c:pt idx="30">
                  <c:v>2.5990174076545157E-2</c:v>
                </c:pt>
                <c:pt idx="31">
                  <c:v>2.6263116394735248E-2</c:v>
                </c:pt>
                <c:pt idx="32">
                  <c:v>2.5686904834111724E-2</c:v>
                </c:pt>
                <c:pt idx="33">
                  <c:v>2.7597501061442348E-2</c:v>
                </c:pt>
                <c:pt idx="34">
                  <c:v>2.4231212470431248E-2</c:v>
                </c:pt>
                <c:pt idx="35">
                  <c:v>2.1046885424880209E-2</c:v>
                </c:pt>
                <c:pt idx="36">
                  <c:v>2.0804270030933464E-2</c:v>
                </c:pt>
                <c:pt idx="37">
                  <c:v>2.0986231576393521E-2</c:v>
                </c:pt>
                <c:pt idx="38">
                  <c:v>1.9318250743009645E-2</c:v>
                </c:pt>
                <c:pt idx="39">
                  <c:v>1.9166616121792927E-2</c:v>
                </c:pt>
                <c:pt idx="40">
                  <c:v>1.7771577606599139E-2</c:v>
                </c:pt>
                <c:pt idx="41">
                  <c:v>1.601261600048523E-2</c:v>
                </c:pt>
                <c:pt idx="42">
                  <c:v>1.4981500576211561E-2</c:v>
                </c:pt>
                <c:pt idx="43">
                  <c:v>1.3798750530721174E-2</c:v>
                </c:pt>
                <c:pt idx="44">
                  <c:v>1.2828288954934191E-2</c:v>
                </c:pt>
                <c:pt idx="45">
                  <c:v>1.0098865773033299E-2</c:v>
                </c:pt>
                <c:pt idx="46">
                  <c:v>8.673500333596167E-3</c:v>
                </c:pt>
                <c:pt idx="47">
                  <c:v>8.4612118638927643E-3</c:v>
                </c:pt>
                <c:pt idx="48">
                  <c:v>5.7014617577485294E-3</c:v>
                </c:pt>
                <c:pt idx="49">
                  <c:v>5.7621156062352156E-3</c:v>
                </c:pt>
                <c:pt idx="50">
                  <c:v>4.2154424698247102E-3</c:v>
                </c:pt>
                <c:pt idx="51">
                  <c:v>3.8818463031479347E-3</c:v>
                </c:pt>
                <c:pt idx="52">
                  <c:v>2.9417116516042945E-3</c:v>
                </c:pt>
                <c:pt idx="53">
                  <c:v>2.426153939467459E-3</c:v>
                </c:pt>
                <c:pt idx="54">
                  <c:v>2.3351731667374297E-3</c:v>
                </c:pt>
                <c:pt idx="55">
                  <c:v>1.8802693030872809E-3</c:v>
                </c:pt>
                <c:pt idx="56">
                  <c:v>1.3647115909504457E-3</c:v>
                </c:pt>
                <c:pt idx="57">
                  <c:v>6.3686540911020808E-4</c:v>
                </c:pt>
                <c:pt idx="58">
                  <c:v>3.3359616667677565E-4</c:v>
                </c:pt>
                <c:pt idx="59">
                  <c:v>3.9425001516346213E-4</c:v>
                </c:pt>
                <c:pt idx="60">
                  <c:v>2.1228846970340268E-4</c:v>
                </c:pt>
                <c:pt idx="61">
                  <c:v>2.4261539394674592E-4</c:v>
                </c:pt>
                <c:pt idx="62">
                  <c:v>6.065384848668648E-5</c:v>
                </c:pt>
                <c:pt idx="63">
                  <c:v>9.0980772730029716E-5</c:v>
                </c:pt>
                <c:pt idx="64">
                  <c:v>1.8196154546005943E-4</c:v>
                </c:pt>
                <c:pt idx="65">
                  <c:v>1.5163462121671619E-4</c:v>
                </c:pt>
              </c:numCache>
            </c:numRef>
          </c:val>
          <c:extLst>
            <c:ext xmlns:c16="http://schemas.microsoft.com/office/drawing/2014/chart" uri="{C3380CC4-5D6E-409C-BE32-E72D297353CC}">
              <c16:uniqueId val="{00000000-B91F-43BD-9188-129331C3068F}"/>
            </c:ext>
          </c:extLst>
        </c:ser>
        <c:ser>
          <c:idx val="3"/>
          <c:order val="3"/>
          <c:spPr>
            <a:solidFill>
              <a:schemeClr val="accent1">
                <a:lumMod val="60000"/>
                <a:lumOff val="40000"/>
              </a:schemeClr>
            </a:solidFill>
          </c:spPr>
          <c:invertIfNegative val="0"/>
          <c:val>
            <c:numRef>
              <c:f>'NIH All RPG pct'!$B$2:$B$67</c:f>
              <c:numCache>
                <c:formatCode>0.0%</c:formatCode>
                <c:ptCount val="66"/>
                <c:pt idx="0">
                  <c:v>3.753190211679928E-4</c:v>
                </c:pt>
                <c:pt idx="1">
                  <c:v>6.7557423810238706E-4</c:v>
                </c:pt>
                <c:pt idx="2">
                  <c:v>5.2544662963518996E-4</c:v>
                </c:pt>
                <c:pt idx="3">
                  <c:v>9.0076565080318271E-4</c:v>
                </c:pt>
                <c:pt idx="4">
                  <c:v>2.2519141270079569E-3</c:v>
                </c:pt>
                <c:pt idx="5">
                  <c:v>5.7048491217534907E-3</c:v>
                </c:pt>
                <c:pt idx="6">
                  <c:v>1.0734124005404595E-2</c:v>
                </c:pt>
                <c:pt idx="7">
                  <c:v>1.8991142471100435E-2</c:v>
                </c:pt>
                <c:pt idx="8">
                  <c:v>2.807386278336586E-2</c:v>
                </c:pt>
                <c:pt idx="9">
                  <c:v>3.7757093529500074E-2</c:v>
                </c:pt>
                <c:pt idx="10">
                  <c:v>4.3687134063954358E-2</c:v>
                </c:pt>
                <c:pt idx="11">
                  <c:v>4.3987389280888758E-2</c:v>
                </c:pt>
                <c:pt idx="12">
                  <c:v>4.8791472751839066E-2</c:v>
                </c:pt>
                <c:pt idx="13">
                  <c:v>5.1193514487314219E-2</c:v>
                </c:pt>
                <c:pt idx="14">
                  <c:v>5.877495871490767E-2</c:v>
                </c:pt>
                <c:pt idx="15">
                  <c:v>5.2394535355051793E-2</c:v>
                </c:pt>
                <c:pt idx="16">
                  <c:v>4.6464494820597509E-2</c:v>
                </c:pt>
                <c:pt idx="17">
                  <c:v>4.8341089926437472E-2</c:v>
                </c:pt>
                <c:pt idx="18">
                  <c:v>4.9166791773007056E-2</c:v>
                </c:pt>
                <c:pt idx="19">
                  <c:v>5.0367812640744636E-2</c:v>
                </c:pt>
                <c:pt idx="20">
                  <c:v>4.1360156132712808E-2</c:v>
                </c:pt>
                <c:pt idx="21">
                  <c:v>3.5730370815192911E-2</c:v>
                </c:pt>
                <c:pt idx="22">
                  <c:v>3.287794625431617E-2</c:v>
                </c:pt>
                <c:pt idx="23">
                  <c:v>3.3028073862783364E-2</c:v>
                </c:pt>
                <c:pt idx="24">
                  <c:v>2.8974628434169043E-2</c:v>
                </c:pt>
                <c:pt idx="25">
                  <c:v>2.3119651703948356E-2</c:v>
                </c:pt>
                <c:pt idx="26">
                  <c:v>2.0192163338838012E-2</c:v>
                </c:pt>
                <c:pt idx="27">
                  <c:v>2.0342290947305209E-2</c:v>
                </c:pt>
                <c:pt idx="28">
                  <c:v>1.6589100735625282E-2</c:v>
                </c:pt>
                <c:pt idx="29">
                  <c:v>1.7865185407596455E-2</c:v>
                </c:pt>
                <c:pt idx="30">
                  <c:v>1.7339738777961269E-2</c:v>
                </c:pt>
                <c:pt idx="31">
                  <c:v>1.5688335084822098E-2</c:v>
                </c:pt>
                <c:pt idx="32">
                  <c:v>1.4637441825551718E-2</c:v>
                </c:pt>
                <c:pt idx="33">
                  <c:v>1.2685782915478156E-2</c:v>
                </c:pt>
                <c:pt idx="34">
                  <c:v>1.1184506830806185E-2</c:v>
                </c:pt>
                <c:pt idx="35">
                  <c:v>1.0133613571535806E-2</c:v>
                </c:pt>
                <c:pt idx="36">
                  <c:v>8.8575288995646293E-3</c:v>
                </c:pt>
                <c:pt idx="37">
                  <c:v>8.2570184656958409E-3</c:v>
                </c:pt>
                <c:pt idx="38">
                  <c:v>5.7048491217534907E-3</c:v>
                </c:pt>
                <c:pt idx="39">
                  <c:v>6.0051043386878849E-3</c:v>
                </c:pt>
                <c:pt idx="40">
                  <c:v>4.7290196667167089E-3</c:v>
                </c:pt>
                <c:pt idx="41">
                  <c:v>3.5279987989791321E-3</c:v>
                </c:pt>
                <c:pt idx="42">
                  <c:v>2.4771055397087524E-3</c:v>
                </c:pt>
                <c:pt idx="43">
                  <c:v>2.402041735475154E-3</c:v>
                </c:pt>
                <c:pt idx="44">
                  <c:v>1.5012760846719712E-3</c:v>
                </c:pt>
                <c:pt idx="45">
                  <c:v>1.5012760846719712E-3</c:v>
                </c:pt>
                <c:pt idx="46">
                  <c:v>9.0076565080318271E-4</c:v>
                </c:pt>
                <c:pt idx="47">
                  <c:v>9.0076565080318271E-4</c:v>
                </c:pt>
                <c:pt idx="48">
                  <c:v>6.7557423810238706E-4</c:v>
                </c:pt>
                <c:pt idx="49">
                  <c:v>3.0025521693439425E-4</c:v>
                </c:pt>
                <c:pt idx="50">
                  <c:v>1.5012760846719713E-4</c:v>
                </c:pt>
                <c:pt idx="51">
                  <c:v>1.5012760846719713E-4</c:v>
                </c:pt>
                <c:pt idx="52">
                  <c:v>7.5063804233598563E-5</c:v>
                </c:pt>
                <c:pt idx="53">
                  <c:v>1.5012760846719713E-4</c:v>
                </c:pt>
                <c:pt idx="54">
                  <c:v>2.2519141270079568E-4</c:v>
                </c:pt>
                <c:pt idx="55">
                  <c:v>7.5063804233598563E-5</c:v>
                </c:pt>
                <c:pt idx="56">
                  <c:v>0</c:v>
                </c:pt>
                <c:pt idx="57">
                  <c:v>7.5063804233598563E-5</c:v>
                </c:pt>
                <c:pt idx="58">
                  <c:v>0</c:v>
                </c:pt>
                <c:pt idx="59">
                  <c:v>0</c:v>
                </c:pt>
                <c:pt idx="60">
                  <c:v>0</c:v>
                </c:pt>
                <c:pt idx="61">
                  <c:v>0</c:v>
                </c:pt>
                <c:pt idx="62">
                  <c:v>0</c:v>
                </c:pt>
                <c:pt idx="63">
                  <c:v>0</c:v>
                </c:pt>
                <c:pt idx="64">
                  <c:v>0</c:v>
                </c:pt>
                <c:pt idx="65">
                  <c:v>0</c:v>
                </c:pt>
              </c:numCache>
            </c:numRef>
          </c:val>
          <c:extLst>
            <c:ext xmlns:c16="http://schemas.microsoft.com/office/drawing/2014/chart" uri="{C3380CC4-5D6E-409C-BE32-E72D297353CC}">
              <c16:uniqueId val="{00000001-B91F-43BD-9188-129331C3068F}"/>
            </c:ext>
          </c:extLst>
        </c:ser>
        <c:dLbls>
          <c:showLegendKey val="0"/>
          <c:showVal val="0"/>
          <c:showCatName val="0"/>
          <c:showSerName val="0"/>
          <c:showPercent val="0"/>
          <c:showBubbleSize val="0"/>
        </c:dLbls>
        <c:gapWidth val="60"/>
        <c:overlap val="-36"/>
        <c:axId val="110262528"/>
        <c:axId val="110268800"/>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faculty'!$AK$8:$AK$73</c:f>
              <c:numCache>
                <c:formatCode>0.00%</c:formatCode>
                <c:ptCount val="66"/>
                <c:pt idx="0">
                  <c:v>1E-4</c:v>
                </c:pt>
                <c:pt idx="1">
                  <c:v>2.0000000000000001E-4</c:v>
                </c:pt>
                <c:pt idx="2">
                  <c:v>4.0000000000000002E-4</c:v>
                </c:pt>
                <c:pt idx="3">
                  <c:v>1E-3</c:v>
                </c:pt>
                <c:pt idx="4">
                  <c:v>1.6999999999999999E-3</c:v>
                </c:pt>
                <c:pt idx="5">
                  <c:v>4.3E-3</c:v>
                </c:pt>
                <c:pt idx="6">
                  <c:v>8.3000000000000001E-3</c:v>
                </c:pt>
                <c:pt idx="7">
                  <c:v>1.34E-2</c:v>
                </c:pt>
                <c:pt idx="8">
                  <c:v>1.9699999999999999E-2</c:v>
                </c:pt>
                <c:pt idx="9">
                  <c:v>2.6599999999999999E-2</c:v>
                </c:pt>
                <c:pt idx="10">
                  <c:v>3.1E-2</c:v>
                </c:pt>
                <c:pt idx="11">
                  <c:v>3.4700000000000002E-2</c:v>
                </c:pt>
                <c:pt idx="12">
                  <c:v>3.6400000000000002E-2</c:v>
                </c:pt>
                <c:pt idx="13">
                  <c:v>3.7199999999999997E-2</c:v>
                </c:pt>
                <c:pt idx="14">
                  <c:v>3.7100000000000001E-2</c:v>
                </c:pt>
                <c:pt idx="15">
                  <c:v>3.7199999999999997E-2</c:v>
                </c:pt>
                <c:pt idx="16">
                  <c:v>3.5799999999999998E-2</c:v>
                </c:pt>
                <c:pt idx="17">
                  <c:v>3.56E-2</c:v>
                </c:pt>
                <c:pt idx="18">
                  <c:v>3.4099999999999998E-2</c:v>
                </c:pt>
                <c:pt idx="19">
                  <c:v>3.2800000000000003E-2</c:v>
                </c:pt>
                <c:pt idx="20">
                  <c:v>3.1800000000000002E-2</c:v>
                </c:pt>
                <c:pt idx="21">
                  <c:v>2.9600000000000001E-2</c:v>
                </c:pt>
                <c:pt idx="22">
                  <c:v>2.8899999999999999E-2</c:v>
                </c:pt>
                <c:pt idx="23">
                  <c:v>2.7E-2</c:v>
                </c:pt>
                <c:pt idx="24">
                  <c:v>2.58E-2</c:v>
                </c:pt>
                <c:pt idx="25">
                  <c:v>2.47E-2</c:v>
                </c:pt>
                <c:pt idx="26">
                  <c:v>2.52E-2</c:v>
                </c:pt>
                <c:pt idx="27">
                  <c:v>2.4E-2</c:v>
                </c:pt>
                <c:pt idx="28">
                  <c:v>2.2599999999999999E-2</c:v>
                </c:pt>
                <c:pt idx="29">
                  <c:v>2.0799999999999999E-2</c:v>
                </c:pt>
                <c:pt idx="30">
                  <c:v>2.0299999999999999E-2</c:v>
                </c:pt>
                <c:pt idx="31">
                  <c:v>2.0299999999999999E-2</c:v>
                </c:pt>
                <c:pt idx="32">
                  <c:v>2.0899999999999998E-2</c:v>
                </c:pt>
                <c:pt idx="33">
                  <c:v>2.1499999999999998E-2</c:v>
                </c:pt>
                <c:pt idx="34">
                  <c:v>1.9800000000000002E-2</c:v>
                </c:pt>
                <c:pt idx="35">
                  <c:v>1.8700000000000001E-2</c:v>
                </c:pt>
                <c:pt idx="36">
                  <c:v>1.9E-2</c:v>
                </c:pt>
                <c:pt idx="37">
                  <c:v>1.8100000000000002E-2</c:v>
                </c:pt>
                <c:pt idx="38">
                  <c:v>1.7100000000000001E-2</c:v>
                </c:pt>
                <c:pt idx="39">
                  <c:v>1.6799999999999999E-2</c:v>
                </c:pt>
                <c:pt idx="40">
                  <c:v>1.6199999999999999E-2</c:v>
                </c:pt>
                <c:pt idx="41">
                  <c:v>1.47E-2</c:v>
                </c:pt>
                <c:pt idx="42">
                  <c:v>1.3299999999999999E-2</c:v>
                </c:pt>
                <c:pt idx="43">
                  <c:v>1.2E-2</c:v>
                </c:pt>
                <c:pt idx="44">
                  <c:v>1.0500000000000001E-2</c:v>
                </c:pt>
                <c:pt idx="45">
                  <c:v>8.8999999999999999E-3</c:v>
                </c:pt>
                <c:pt idx="46">
                  <c:v>7.4000000000000003E-3</c:v>
                </c:pt>
                <c:pt idx="47">
                  <c:v>6.3E-3</c:v>
                </c:pt>
                <c:pt idx="48">
                  <c:v>5.5999999999999999E-3</c:v>
                </c:pt>
                <c:pt idx="49">
                  <c:v>4.8999999999999998E-3</c:v>
                </c:pt>
                <c:pt idx="50">
                  <c:v>3.8999999999999998E-3</c:v>
                </c:pt>
                <c:pt idx="51">
                  <c:v>2.8999999999999998E-3</c:v>
                </c:pt>
                <c:pt idx="52">
                  <c:v>2.5000000000000001E-3</c:v>
                </c:pt>
                <c:pt idx="53">
                  <c:v>2.2000000000000001E-3</c:v>
                </c:pt>
                <c:pt idx="54">
                  <c:v>1.9E-3</c:v>
                </c:pt>
                <c:pt idx="55">
                  <c:v>1.1999999999999999E-3</c:v>
                </c:pt>
                <c:pt idx="56">
                  <c:v>1.1000000000000001E-3</c:v>
                </c:pt>
                <c:pt idx="57">
                  <c:v>8.0000000000000004E-4</c:v>
                </c:pt>
                <c:pt idx="58">
                  <c:v>8.0000000000000004E-4</c:v>
                </c:pt>
                <c:pt idx="59">
                  <c:v>5.9999999999999995E-4</c:v>
                </c:pt>
                <c:pt idx="60">
                  <c:v>4.0000000000000002E-4</c:v>
                </c:pt>
                <c:pt idx="61">
                  <c:v>4.0000000000000002E-4</c:v>
                </c:pt>
                <c:pt idx="62">
                  <c:v>2.9999999999999997E-4</c:v>
                </c:pt>
                <c:pt idx="63">
                  <c:v>2.0000000000000001E-4</c:v>
                </c:pt>
                <c:pt idx="64">
                  <c:v>2.0000000000000001E-4</c:v>
                </c:pt>
                <c:pt idx="65">
                  <c:v>1E-4</c:v>
                </c:pt>
              </c:numCache>
            </c:numRef>
          </c:val>
          <c:smooth val="1"/>
          <c:extLst>
            <c:ext xmlns:c16="http://schemas.microsoft.com/office/drawing/2014/chart" uri="{C3380CC4-5D6E-409C-BE32-E72D297353CC}">
              <c16:uniqueId val="{00000002-B91F-43BD-9188-129331C3068F}"/>
            </c:ext>
          </c:extLst>
        </c:ser>
        <c:ser>
          <c:idx val="2"/>
          <c:order val="2"/>
          <c:spPr>
            <a:ln w="31750">
              <a:solidFill>
                <a:srgbClr val="FF0000">
                  <a:alpha val="50000"/>
                </a:srgbClr>
              </a:solidFill>
            </a:ln>
          </c:spPr>
          <c:marker>
            <c:symbol val="none"/>
          </c:marker>
          <c:val>
            <c:numRef>
              <c:f>'AAMC faculty'!$B$8:$B$73</c:f>
              <c:numCache>
                <c:formatCode>0.00%</c:formatCode>
                <c:ptCount val="66"/>
                <c:pt idx="0">
                  <c:v>4.0000000000000002E-4</c:v>
                </c:pt>
                <c:pt idx="1">
                  <c:v>5.9999999999999995E-4</c:v>
                </c:pt>
                <c:pt idx="2">
                  <c:v>1.5E-3</c:v>
                </c:pt>
                <c:pt idx="3">
                  <c:v>2.8E-3</c:v>
                </c:pt>
                <c:pt idx="4">
                  <c:v>7.4000000000000003E-3</c:v>
                </c:pt>
                <c:pt idx="5">
                  <c:v>1.2500000000000001E-2</c:v>
                </c:pt>
                <c:pt idx="6">
                  <c:v>2.1600000000000001E-2</c:v>
                </c:pt>
                <c:pt idx="7">
                  <c:v>2.9899999999999999E-2</c:v>
                </c:pt>
                <c:pt idx="8">
                  <c:v>3.5499999999999997E-2</c:v>
                </c:pt>
                <c:pt idx="9">
                  <c:v>4.1599999999999998E-2</c:v>
                </c:pt>
                <c:pt idx="10">
                  <c:v>4.3400000000000001E-2</c:v>
                </c:pt>
                <c:pt idx="11">
                  <c:v>4.3900000000000002E-2</c:v>
                </c:pt>
                <c:pt idx="12">
                  <c:v>4.4900000000000002E-2</c:v>
                </c:pt>
                <c:pt idx="13">
                  <c:v>4.5499999999999999E-2</c:v>
                </c:pt>
                <c:pt idx="14">
                  <c:v>4.7800000000000002E-2</c:v>
                </c:pt>
                <c:pt idx="15">
                  <c:v>4.2599999999999999E-2</c:v>
                </c:pt>
                <c:pt idx="16">
                  <c:v>3.61E-2</c:v>
                </c:pt>
                <c:pt idx="17">
                  <c:v>3.6600000000000001E-2</c:v>
                </c:pt>
                <c:pt idx="18">
                  <c:v>3.9199999999999999E-2</c:v>
                </c:pt>
                <c:pt idx="19">
                  <c:v>3.8100000000000002E-2</c:v>
                </c:pt>
                <c:pt idx="20">
                  <c:v>3.2599999999999997E-2</c:v>
                </c:pt>
                <c:pt idx="21">
                  <c:v>2.9000000000000001E-2</c:v>
                </c:pt>
                <c:pt idx="22">
                  <c:v>2.6200000000000001E-2</c:v>
                </c:pt>
                <c:pt idx="23">
                  <c:v>2.69E-2</c:v>
                </c:pt>
                <c:pt idx="24">
                  <c:v>2.4E-2</c:v>
                </c:pt>
                <c:pt idx="25">
                  <c:v>2.3800000000000002E-2</c:v>
                </c:pt>
                <c:pt idx="26">
                  <c:v>2.2100000000000002E-2</c:v>
                </c:pt>
                <c:pt idx="27">
                  <c:v>2.1600000000000001E-2</c:v>
                </c:pt>
                <c:pt idx="28">
                  <c:v>1.8599999999999998E-2</c:v>
                </c:pt>
                <c:pt idx="29">
                  <c:v>1.9099999999999999E-2</c:v>
                </c:pt>
                <c:pt idx="30">
                  <c:v>1.9199999999999998E-2</c:v>
                </c:pt>
                <c:pt idx="31">
                  <c:v>1.9300000000000001E-2</c:v>
                </c:pt>
                <c:pt idx="32">
                  <c:v>1.7299999999999999E-2</c:v>
                </c:pt>
                <c:pt idx="33">
                  <c:v>1.6400000000000001E-2</c:v>
                </c:pt>
                <c:pt idx="34">
                  <c:v>1.5699999999999999E-2</c:v>
                </c:pt>
                <c:pt idx="35">
                  <c:v>1.46E-2</c:v>
                </c:pt>
                <c:pt idx="36">
                  <c:v>1.32E-2</c:v>
                </c:pt>
                <c:pt idx="37">
                  <c:v>1.24E-2</c:v>
                </c:pt>
                <c:pt idx="38">
                  <c:v>1.11E-2</c:v>
                </c:pt>
                <c:pt idx="39">
                  <c:v>9.9000000000000008E-3</c:v>
                </c:pt>
                <c:pt idx="40">
                  <c:v>8.3999999999999995E-3</c:v>
                </c:pt>
                <c:pt idx="41">
                  <c:v>6.1000000000000004E-3</c:v>
                </c:pt>
                <c:pt idx="42">
                  <c:v>4.8999999999999998E-3</c:v>
                </c:pt>
                <c:pt idx="43">
                  <c:v>3.8999999999999998E-3</c:v>
                </c:pt>
                <c:pt idx="44">
                  <c:v>3.3999999999999998E-3</c:v>
                </c:pt>
                <c:pt idx="45">
                  <c:v>2.2000000000000001E-3</c:v>
                </c:pt>
                <c:pt idx="46">
                  <c:v>1.2999999999999999E-3</c:v>
                </c:pt>
                <c:pt idx="47">
                  <c:v>1.1999999999999999E-3</c:v>
                </c:pt>
                <c:pt idx="48">
                  <c:v>8.0000000000000004E-4</c:v>
                </c:pt>
                <c:pt idx="49">
                  <c:v>5.0000000000000001E-4</c:v>
                </c:pt>
                <c:pt idx="50">
                  <c:v>5.0000000000000001E-4</c:v>
                </c:pt>
                <c:pt idx="51">
                  <c:v>2.9999999999999997E-4</c:v>
                </c:pt>
                <c:pt idx="52">
                  <c:v>2.9999999999999997E-4</c:v>
                </c:pt>
                <c:pt idx="53">
                  <c:v>2.0000000000000001E-4</c:v>
                </c:pt>
                <c:pt idx="54">
                  <c:v>2.0000000000000001E-4</c:v>
                </c:pt>
                <c:pt idx="55">
                  <c:v>1E-4</c:v>
                </c:pt>
                <c:pt idx="56">
                  <c:v>1E-4</c:v>
                </c:pt>
                <c:pt idx="57">
                  <c:v>0</c:v>
                </c:pt>
                <c:pt idx="58">
                  <c:v>0</c:v>
                </c:pt>
                <c:pt idx="59">
                  <c:v>0</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3-B91F-43BD-9188-129331C3068F}"/>
            </c:ext>
          </c:extLst>
        </c:ser>
        <c:dLbls>
          <c:showLegendKey val="0"/>
          <c:showVal val="0"/>
          <c:showCatName val="0"/>
          <c:showSerName val="0"/>
          <c:showPercent val="0"/>
          <c:showBubbleSize val="0"/>
        </c:dLbls>
        <c:marker val="1"/>
        <c:smooth val="0"/>
        <c:axId val="110262528"/>
        <c:axId val="110268800"/>
      </c:lineChart>
      <c:catAx>
        <c:axId val="110262528"/>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10268800"/>
        <c:crosses val="autoZero"/>
        <c:auto val="1"/>
        <c:lblAlgn val="ctr"/>
        <c:lblOffset val="100"/>
        <c:tickLblSkip val="5"/>
        <c:noMultiLvlLbl val="0"/>
      </c:catAx>
      <c:valAx>
        <c:axId val="110268800"/>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10262528"/>
        <c:crosses val="autoZero"/>
        <c:crossBetween val="between"/>
      </c:valAx>
      <c:spPr>
        <a:gradFill>
          <a:gsLst>
            <a:gs pos="0">
              <a:srgbClr val="77BDF7">
                <a:lumMod val="64000"/>
                <a:lumOff val="36000"/>
              </a:srgbClr>
            </a:gs>
            <a:gs pos="100000">
              <a:schemeClr val="bg1"/>
            </a:gs>
          </a:gsLst>
          <a:lin ang="16200000" scaled="1"/>
        </a:gradFill>
      </c:spPr>
    </c:plotArea>
    <c:legend>
      <c:legendPos val="r"/>
      <c:legendEntry>
        <c:idx val="1"/>
        <c:delete val="1"/>
      </c:legendEntry>
      <c:legendEntry>
        <c:idx val="3"/>
        <c:delete val="1"/>
      </c:legendEntry>
      <c:layout>
        <c:manualLayout>
          <c:xMode val="edge"/>
          <c:yMode val="edge"/>
          <c:x val="0.66406568970545343"/>
          <c:y val="0.47866044989568612"/>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2">
    <c:autoUpdate val="0"/>
  </c:externalData>
  <c:userShapes r:id="rId3"/>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Age 35 and Younger</c:v>
          </c:tx>
          <c:marker>
            <c:symbol val="none"/>
          </c:marker>
          <c:cat>
            <c:numRef>
              <c:f>'RPG ALL Degree'!$A$2:$A$37</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ALL Degree'!$E$2:$E$37</c:f>
              <c:numCache>
                <c:formatCode>0.0%</c:formatCode>
                <c:ptCount val="36"/>
                <c:pt idx="0">
                  <c:v>0.15012760846719711</c:v>
                </c:pt>
                <c:pt idx="1">
                  <c:v>0.13200280112044818</c:v>
                </c:pt>
                <c:pt idx="2">
                  <c:v>0.11438498028997127</c:v>
                </c:pt>
                <c:pt idx="3">
                  <c:v>9.8019037818368918E-2</c:v>
                </c:pt>
                <c:pt idx="4">
                  <c:v>8.2214444797963734E-2</c:v>
                </c:pt>
                <c:pt idx="5">
                  <c:v>7.1036585365853652E-2</c:v>
                </c:pt>
                <c:pt idx="6">
                  <c:v>6.5104622020166703E-2</c:v>
                </c:pt>
                <c:pt idx="7">
                  <c:v>5.8352995338666051E-2</c:v>
                </c:pt>
                <c:pt idx="8">
                  <c:v>5.5044849295225358E-2</c:v>
                </c:pt>
                <c:pt idx="9">
                  <c:v>5.0476507092198579E-2</c:v>
                </c:pt>
                <c:pt idx="10">
                  <c:v>5.0046288732777867E-2</c:v>
                </c:pt>
                <c:pt idx="11">
                  <c:v>5.2962768746722601E-2</c:v>
                </c:pt>
                <c:pt idx="12">
                  <c:v>4.9450271064498154E-2</c:v>
                </c:pt>
                <c:pt idx="13">
                  <c:v>4.4147091859159056E-2</c:v>
                </c:pt>
                <c:pt idx="14">
                  <c:v>4.0446173313961664E-2</c:v>
                </c:pt>
                <c:pt idx="15">
                  <c:v>3.7105168700646091E-2</c:v>
                </c:pt>
                <c:pt idx="16">
                  <c:v>3.7455769396737726E-2</c:v>
                </c:pt>
                <c:pt idx="17">
                  <c:v>3.7804524961740499E-2</c:v>
                </c:pt>
                <c:pt idx="18">
                  <c:v>3.7222648829972116E-2</c:v>
                </c:pt>
                <c:pt idx="19">
                  <c:v>3.5161913968100533E-2</c:v>
                </c:pt>
                <c:pt idx="20">
                  <c:v>3.2625897820882196E-2</c:v>
                </c:pt>
                <c:pt idx="21">
                  <c:v>3.3246649329865971E-2</c:v>
                </c:pt>
                <c:pt idx="22">
                  <c:v>3.521296222026149E-2</c:v>
                </c:pt>
                <c:pt idx="23">
                  <c:v>3.6361449647209748E-2</c:v>
                </c:pt>
                <c:pt idx="24">
                  <c:v>3.6585843550472015E-2</c:v>
                </c:pt>
                <c:pt idx="25">
                  <c:v>3.4926963922861633E-2</c:v>
                </c:pt>
                <c:pt idx="26">
                  <c:v>3.2554605887939222E-2</c:v>
                </c:pt>
                <c:pt idx="27">
                  <c:v>3.1195572241359291E-2</c:v>
                </c:pt>
                <c:pt idx="28">
                  <c:v>3.1342240173994097E-2</c:v>
                </c:pt>
                <c:pt idx="29">
                  <c:v>3.1535491762547302E-2</c:v>
                </c:pt>
                <c:pt idx="30">
                  <c:v>3.0787995269071555E-2</c:v>
                </c:pt>
                <c:pt idx="31">
                  <c:v>2.9740176079020828E-2</c:v>
                </c:pt>
                <c:pt idx="32">
                  <c:v>3.1471840984382396E-2</c:v>
                </c:pt>
                <c:pt idx="33">
                  <c:v>3.061551271376417E-2</c:v>
                </c:pt>
                <c:pt idx="34">
                  <c:v>3.0224204137247617E-2</c:v>
                </c:pt>
                <c:pt idx="35">
                  <c:v>2.8749924182689391E-2</c:v>
                </c:pt>
              </c:numCache>
            </c:numRef>
          </c:val>
          <c:smooth val="0"/>
          <c:extLst>
            <c:ext xmlns:c16="http://schemas.microsoft.com/office/drawing/2014/chart" uri="{C3380CC4-5D6E-409C-BE32-E72D297353CC}">
              <c16:uniqueId val="{00000000-07CC-4001-8F27-118DD57013F7}"/>
            </c:ext>
          </c:extLst>
        </c:ser>
        <c:ser>
          <c:idx val="1"/>
          <c:order val="1"/>
          <c:tx>
            <c:v>Age 66 and Older</c:v>
          </c:tx>
          <c:marker>
            <c:symbol val="none"/>
          </c:marker>
          <c:cat>
            <c:numRef>
              <c:f>'RPG ALL Degree'!$A$2:$A$37</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ALL Degree'!$F$2:$F$37</c:f>
              <c:numCache>
                <c:formatCode>0.0%</c:formatCode>
                <c:ptCount val="36"/>
                <c:pt idx="0">
                  <c:v>1.508782465095331E-2</c:v>
                </c:pt>
                <c:pt idx="1">
                  <c:v>1.7296918767507004E-2</c:v>
                </c:pt>
                <c:pt idx="2">
                  <c:v>1.9643215073160955E-2</c:v>
                </c:pt>
                <c:pt idx="3">
                  <c:v>2.0774376125546695E-2</c:v>
                </c:pt>
                <c:pt idx="4">
                  <c:v>2.5135221126312439E-2</c:v>
                </c:pt>
                <c:pt idx="5">
                  <c:v>2.6341463414634145E-2</c:v>
                </c:pt>
                <c:pt idx="6">
                  <c:v>2.7394066561753222E-2</c:v>
                </c:pt>
                <c:pt idx="7">
                  <c:v>3.1248201645853714E-2</c:v>
                </c:pt>
                <c:pt idx="8">
                  <c:v>3.4263747283971253E-2</c:v>
                </c:pt>
                <c:pt idx="9">
                  <c:v>3.4629875886524823E-2</c:v>
                </c:pt>
                <c:pt idx="10">
                  <c:v>3.4634863584381635E-2</c:v>
                </c:pt>
                <c:pt idx="11">
                  <c:v>3.5605663345568958E-2</c:v>
                </c:pt>
                <c:pt idx="12">
                  <c:v>3.6935704514363885E-2</c:v>
                </c:pt>
                <c:pt idx="13">
                  <c:v>3.5747423939053571E-2</c:v>
                </c:pt>
                <c:pt idx="14">
                  <c:v>3.7774757463560953E-2</c:v>
                </c:pt>
                <c:pt idx="15">
                  <c:v>3.9797200287150038E-2</c:v>
                </c:pt>
                <c:pt idx="16">
                  <c:v>4.0951065849659102E-2</c:v>
                </c:pt>
                <c:pt idx="17">
                  <c:v>4.5166894155602433E-2</c:v>
                </c:pt>
                <c:pt idx="18">
                  <c:v>4.6477791698662251E-2</c:v>
                </c:pt>
                <c:pt idx="19">
                  <c:v>4.9138069921056869E-2</c:v>
                </c:pt>
                <c:pt idx="20">
                  <c:v>5.3970701619121049E-2</c:v>
                </c:pt>
                <c:pt idx="21">
                  <c:v>5.6851370274054812E-2</c:v>
                </c:pt>
                <c:pt idx="22">
                  <c:v>6.2404748536135396E-2</c:v>
                </c:pt>
                <c:pt idx="23">
                  <c:v>6.7551314945477864E-2</c:v>
                </c:pt>
                <c:pt idx="24">
                  <c:v>7.1252301304398913E-2</c:v>
                </c:pt>
                <c:pt idx="25">
                  <c:v>7.4838017099260051E-2</c:v>
                </c:pt>
                <c:pt idx="26">
                  <c:v>8.0417853751187082E-2</c:v>
                </c:pt>
                <c:pt idx="27">
                  <c:v>8.7316638928668186E-2</c:v>
                </c:pt>
                <c:pt idx="28">
                  <c:v>9.0492465434208483E-2</c:v>
                </c:pt>
                <c:pt idx="29">
                  <c:v>9.5829670119643745E-2</c:v>
                </c:pt>
                <c:pt idx="30">
                  <c:v>9.8388527498521589E-2</c:v>
                </c:pt>
                <c:pt idx="31">
                  <c:v>0.10299906950110944</c:v>
                </c:pt>
                <c:pt idx="32">
                  <c:v>0.10688932458927726</c:v>
                </c:pt>
                <c:pt idx="33">
                  <c:v>0.11074104912572856</c:v>
                </c:pt>
                <c:pt idx="34">
                  <c:v>0.11646847516412734</c:v>
                </c:pt>
                <c:pt idx="35">
                  <c:v>0.11766846606417178</c:v>
                </c:pt>
              </c:numCache>
            </c:numRef>
          </c:val>
          <c:smooth val="0"/>
          <c:extLst>
            <c:ext xmlns:c16="http://schemas.microsoft.com/office/drawing/2014/chart" uri="{C3380CC4-5D6E-409C-BE32-E72D297353CC}">
              <c16:uniqueId val="{00000001-07CC-4001-8F27-118DD57013F7}"/>
            </c:ext>
          </c:extLst>
        </c:ser>
        <c:dLbls>
          <c:showLegendKey val="0"/>
          <c:showVal val="0"/>
          <c:showCatName val="0"/>
          <c:showSerName val="0"/>
          <c:showPercent val="0"/>
          <c:showBubbleSize val="0"/>
        </c:dLbls>
        <c:smooth val="0"/>
        <c:axId val="110589824"/>
        <c:axId val="110616576"/>
      </c:lineChart>
      <c:catAx>
        <c:axId val="110589824"/>
        <c:scaling>
          <c:orientation val="minMax"/>
        </c:scaling>
        <c:delete val="0"/>
        <c:axPos val="b"/>
        <c:title>
          <c:tx>
            <c:rich>
              <a:bodyPr/>
              <a:lstStyle/>
              <a:p>
                <a:pPr>
                  <a:defRPr/>
                </a:pPr>
                <a:r>
                  <a:rPr lang="en-US"/>
                  <a:t>Fiscal Year</a:t>
                </a:r>
              </a:p>
            </c:rich>
          </c:tx>
          <c:overlay val="0"/>
        </c:title>
        <c:numFmt formatCode="General" sourceLinked="1"/>
        <c:majorTickMark val="out"/>
        <c:minorTickMark val="none"/>
        <c:tickLblPos val="nextTo"/>
        <c:txPr>
          <a:bodyPr rot="-5400000" vert="horz"/>
          <a:lstStyle/>
          <a:p>
            <a:pPr>
              <a:defRPr/>
            </a:pPr>
            <a:endParaRPr lang="en-US"/>
          </a:p>
        </c:txPr>
        <c:crossAx val="110616576"/>
        <c:crosses val="autoZero"/>
        <c:auto val="1"/>
        <c:lblAlgn val="ctr"/>
        <c:lblOffset val="100"/>
        <c:noMultiLvlLbl val="0"/>
      </c:catAx>
      <c:valAx>
        <c:axId val="110616576"/>
        <c:scaling>
          <c:orientation val="minMax"/>
        </c:scaling>
        <c:delete val="0"/>
        <c:axPos val="l"/>
        <c:majorGridlines/>
        <c:title>
          <c:tx>
            <c:rich>
              <a:bodyPr rot="-5400000" vert="horz"/>
              <a:lstStyle/>
              <a:p>
                <a:pPr>
                  <a:defRPr/>
                </a:pPr>
                <a:r>
                  <a:rPr lang="en-US"/>
                  <a:t>Percent of All Principal Investigators</a:t>
                </a:r>
              </a:p>
            </c:rich>
          </c:tx>
          <c:overlay val="0"/>
        </c:title>
        <c:numFmt formatCode="0%" sourceLinked="0"/>
        <c:majorTickMark val="out"/>
        <c:minorTickMark val="none"/>
        <c:tickLblPos val="nextTo"/>
        <c:crossAx val="110589824"/>
        <c:crosses val="autoZero"/>
        <c:crossBetween val="between"/>
        <c:majorUnit val="2.0000000000000004E-2"/>
      </c:valAx>
    </c:plotArea>
    <c:legend>
      <c:legendPos val="r"/>
      <c:layout>
        <c:manualLayout>
          <c:xMode val="edge"/>
          <c:yMode val="edge"/>
          <c:x val="0.59960107159393483"/>
          <c:y val="0.23394900831864468"/>
          <c:w val="0.22398978053275256"/>
          <c:h val="9.9930083207684151E-2"/>
        </c:manualLayout>
      </c:layout>
      <c:overlay val="1"/>
      <c:spPr>
        <a:solidFill>
          <a:schemeClr val="lt1"/>
        </a:solidFill>
        <a:ln w="25400" cap="flat" cmpd="sng" algn="ctr">
          <a:solidFill>
            <a:schemeClr val="dk1"/>
          </a:solidFill>
          <a:prstDash val="solid"/>
        </a:ln>
        <a:effectLst/>
      </c:spPr>
      <c:txPr>
        <a:bodyPr/>
        <a:lstStyle/>
        <a:p>
          <a:pPr>
            <a:defRPr sz="1050">
              <a:solidFill>
                <a:schemeClr val="dk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Age 35 and Younger</c:v>
          </c:tx>
          <c:marker>
            <c:symbol val="none"/>
          </c:marker>
          <c:cat>
            <c:numRef>
              <c:f>'RPG PHD Only'!$AM$4:$AM$39</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PHD Only'!$AQ$4:$AQ$39</c:f>
              <c:numCache>
                <c:formatCode>0.0%</c:formatCode>
                <c:ptCount val="36"/>
                <c:pt idx="0">
                  <c:v>0.17581586341041711</c:v>
                </c:pt>
                <c:pt idx="1">
                  <c:v>0.15246231155778894</c:v>
                </c:pt>
                <c:pt idx="2">
                  <c:v>0.13441272274382066</c:v>
                </c:pt>
                <c:pt idx="3">
                  <c:v>0.11194167589516427</c:v>
                </c:pt>
                <c:pt idx="4">
                  <c:v>9.3636032093362506E-2</c:v>
                </c:pt>
                <c:pt idx="5">
                  <c:v>8.1048141377209018E-2</c:v>
                </c:pt>
                <c:pt idx="6">
                  <c:v>7.8056452280440364E-2</c:v>
                </c:pt>
                <c:pt idx="7">
                  <c:v>7.1551090419014945E-2</c:v>
                </c:pt>
                <c:pt idx="8">
                  <c:v>6.7053308969571776E-2</c:v>
                </c:pt>
                <c:pt idx="9">
                  <c:v>6.2579113924050633E-2</c:v>
                </c:pt>
                <c:pt idx="10">
                  <c:v>6.2495159916363355E-2</c:v>
                </c:pt>
                <c:pt idx="11">
                  <c:v>6.6483434853662163E-2</c:v>
                </c:pt>
                <c:pt idx="12">
                  <c:v>6.302821945280046E-2</c:v>
                </c:pt>
                <c:pt idx="13">
                  <c:v>5.8448311724329197E-2</c:v>
                </c:pt>
                <c:pt idx="14">
                  <c:v>5.2708833733653593E-2</c:v>
                </c:pt>
                <c:pt idx="15">
                  <c:v>4.8359240069084632E-2</c:v>
                </c:pt>
                <c:pt idx="16">
                  <c:v>4.8762467676394534E-2</c:v>
                </c:pt>
                <c:pt idx="17">
                  <c:v>5.0272060563047082E-2</c:v>
                </c:pt>
                <c:pt idx="18">
                  <c:v>4.9377018920166126E-2</c:v>
                </c:pt>
                <c:pt idx="19">
                  <c:v>4.5712973066100039E-2</c:v>
                </c:pt>
                <c:pt idx="20">
                  <c:v>4.2034759512673943E-2</c:v>
                </c:pt>
                <c:pt idx="21">
                  <c:v>4.2785282315039849E-2</c:v>
                </c:pt>
                <c:pt idx="22">
                  <c:v>4.562415196743555E-2</c:v>
                </c:pt>
                <c:pt idx="23">
                  <c:v>4.7170874661857529E-2</c:v>
                </c:pt>
                <c:pt idx="24">
                  <c:v>4.79951397326853E-2</c:v>
                </c:pt>
                <c:pt idx="25">
                  <c:v>4.6096412919980526E-2</c:v>
                </c:pt>
                <c:pt idx="26">
                  <c:v>4.3264082244591988E-2</c:v>
                </c:pt>
                <c:pt idx="27">
                  <c:v>4.1887679772515993E-2</c:v>
                </c:pt>
                <c:pt idx="28">
                  <c:v>4.1502624671916011E-2</c:v>
                </c:pt>
                <c:pt idx="29">
                  <c:v>4.1027566234044834E-2</c:v>
                </c:pt>
                <c:pt idx="30">
                  <c:v>4.0506329113924051E-2</c:v>
                </c:pt>
                <c:pt idx="31">
                  <c:v>3.8866799204771374E-2</c:v>
                </c:pt>
                <c:pt idx="32">
                  <c:v>4.0262787423744721E-2</c:v>
                </c:pt>
                <c:pt idx="33">
                  <c:v>3.9228752943267137E-2</c:v>
                </c:pt>
                <c:pt idx="34">
                  <c:v>3.8075206043956041E-2</c:v>
                </c:pt>
                <c:pt idx="35">
                  <c:v>3.5232289257935673E-2</c:v>
                </c:pt>
              </c:numCache>
            </c:numRef>
          </c:val>
          <c:smooth val="0"/>
          <c:extLst>
            <c:ext xmlns:c16="http://schemas.microsoft.com/office/drawing/2014/chart" uri="{C3380CC4-5D6E-409C-BE32-E72D297353CC}">
              <c16:uniqueId val="{00000000-74F1-4488-8612-E25BB7F6B697}"/>
            </c:ext>
          </c:extLst>
        </c:ser>
        <c:ser>
          <c:idx val="1"/>
          <c:order val="1"/>
          <c:tx>
            <c:v>Age 66 and Older</c:v>
          </c:tx>
          <c:marker>
            <c:symbol val="none"/>
          </c:marker>
          <c:cat>
            <c:numRef>
              <c:f>'RPG PHD Only'!$AM$4:$AM$39</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PHD Only'!$AR$4:$AR$39</c:f>
              <c:numCache>
                <c:formatCode>0.0%</c:formatCode>
                <c:ptCount val="36"/>
                <c:pt idx="0">
                  <c:v>1.0157769613140263E-2</c:v>
                </c:pt>
                <c:pt idx="1">
                  <c:v>1.2763819095477387E-2</c:v>
                </c:pt>
                <c:pt idx="2">
                  <c:v>1.5136999425177237E-2</c:v>
                </c:pt>
                <c:pt idx="3">
                  <c:v>1.6334440753045402E-2</c:v>
                </c:pt>
                <c:pt idx="4">
                  <c:v>1.9602479941648432E-2</c:v>
                </c:pt>
                <c:pt idx="5">
                  <c:v>2.0370854008879603E-2</c:v>
                </c:pt>
                <c:pt idx="6">
                  <c:v>2.2100819468587038E-2</c:v>
                </c:pt>
                <c:pt idx="7">
                  <c:v>2.5238912031364861E-2</c:v>
                </c:pt>
                <c:pt idx="8">
                  <c:v>2.7250337649956304E-2</c:v>
                </c:pt>
                <c:pt idx="9">
                  <c:v>2.6977848101265824E-2</c:v>
                </c:pt>
                <c:pt idx="10">
                  <c:v>2.7259351041586E-2</c:v>
                </c:pt>
                <c:pt idx="11">
                  <c:v>2.6519090774030606E-2</c:v>
                </c:pt>
                <c:pt idx="12">
                  <c:v>2.8434321730411116E-2</c:v>
                </c:pt>
                <c:pt idx="13">
                  <c:v>2.7040144214102474E-2</c:v>
                </c:pt>
                <c:pt idx="14">
                  <c:v>2.8356018147851613E-2</c:v>
                </c:pt>
                <c:pt idx="15">
                  <c:v>3.0640312160173992E-2</c:v>
                </c:pt>
                <c:pt idx="16">
                  <c:v>3.1338505110208102E-2</c:v>
                </c:pt>
                <c:pt idx="17">
                  <c:v>3.5663591199432222E-2</c:v>
                </c:pt>
                <c:pt idx="18">
                  <c:v>3.71481310567605E-2</c:v>
                </c:pt>
                <c:pt idx="19">
                  <c:v>4.0716705909378051E-2</c:v>
                </c:pt>
                <c:pt idx="20">
                  <c:v>4.601882325769386E-2</c:v>
                </c:pt>
                <c:pt idx="21">
                  <c:v>4.9624145142146608E-2</c:v>
                </c:pt>
                <c:pt idx="22">
                  <c:v>5.6761646313885118E-2</c:v>
                </c:pt>
                <c:pt idx="23">
                  <c:v>6.2218214607754736E-2</c:v>
                </c:pt>
                <c:pt idx="24">
                  <c:v>6.6276372473213302E-2</c:v>
                </c:pt>
                <c:pt idx="25">
                  <c:v>7.098414759508738E-2</c:v>
                </c:pt>
                <c:pt idx="26">
                  <c:v>7.6675947740415501E-2</c:v>
                </c:pt>
                <c:pt idx="27">
                  <c:v>8.3884726855142991E-2</c:v>
                </c:pt>
                <c:pt idx="28">
                  <c:v>8.6832895888014003E-2</c:v>
                </c:pt>
                <c:pt idx="29">
                  <c:v>9.0796953770245631E-2</c:v>
                </c:pt>
                <c:pt idx="30">
                  <c:v>9.2792560061999485E-2</c:v>
                </c:pt>
                <c:pt idx="31">
                  <c:v>9.6222664015904569E-2</c:v>
                </c:pt>
                <c:pt idx="32">
                  <c:v>9.7278273111215396E-2</c:v>
                </c:pt>
                <c:pt idx="33">
                  <c:v>0.10040428273135191</c:v>
                </c:pt>
                <c:pt idx="34">
                  <c:v>0.10465315934065934</c:v>
                </c:pt>
                <c:pt idx="35">
                  <c:v>0.10325835610678999</c:v>
                </c:pt>
              </c:numCache>
            </c:numRef>
          </c:val>
          <c:smooth val="0"/>
          <c:extLst>
            <c:ext xmlns:c16="http://schemas.microsoft.com/office/drawing/2014/chart" uri="{C3380CC4-5D6E-409C-BE32-E72D297353CC}">
              <c16:uniqueId val="{00000001-74F1-4488-8612-E25BB7F6B697}"/>
            </c:ext>
          </c:extLst>
        </c:ser>
        <c:dLbls>
          <c:showLegendKey val="0"/>
          <c:showVal val="0"/>
          <c:showCatName val="0"/>
          <c:showSerName val="0"/>
          <c:showPercent val="0"/>
          <c:showBubbleSize val="0"/>
        </c:dLbls>
        <c:smooth val="0"/>
        <c:axId val="110323200"/>
        <c:axId val="110325120"/>
      </c:lineChart>
      <c:catAx>
        <c:axId val="110323200"/>
        <c:scaling>
          <c:orientation val="minMax"/>
        </c:scaling>
        <c:delete val="0"/>
        <c:axPos val="b"/>
        <c:title>
          <c:tx>
            <c:rich>
              <a:bodyPr/>
              <a:lstStyle/>
              <a:p>
                <a:pPr>
                  <a:defRPr/>
                </a:pPr>
                <a:r>
                  <a:rPr lang="en-US"/>
                  <a:t>Fiscal Year</a:t>
                </a:r>
              </a:p>
            </c:rich>
          </c:tx>
          <c:overlay val="0"/>
        </c:title>
        <c:numFmt formatCode="General" sourceLinked="1"/>
        <c:majorTickMark val="out"/>
        <c:minorTickMark val="none"/>
        <c:tickLblPos val="nextTo"/>
        <c:txPr>
          <a:bodyPr rot="-5400000" vert="horz"/>
          <a:lstStyle/>
          <a:p>
            <a:pPr>
              <a:defRPr/>
            </a:pPr>
            <a:endParaRPr lang="en-US"/>
          </a:p>
        </c:txPr>
        <c:crossAx val="110325120"/>
        <c:crosses val="autoZero"/>
        <c:auto val="1"/>
        <c:lblAlgn val="ctr"/>
        <c:lblOffset val="100"/>
        <c:noMultiLvlLbl val="0"/>
      </c:catAx>
      <c:valAx>
        <c:axId val="110325120"/>
        <c:scaling>
          <c:orientation val="minMax"/>
        </c:scaling>
        <c:delete val="0"/>
        <c:axPos val="l"/>
        <c:majorGridlines/>
        <c:title>
          <c:tx>
            <c:rich>
              <a:bodyPr rot="-5400000" vert="horz"/>
              <a:lstStyle/>
              <a:p>
                <a:pPr>
                  <a:defRPr/>
                </a:pPr>
                <a:r>
                  <a:rPr lang="en-US"/>
                  <a:t>Percent of All Principal Investigators</a:t>
                </a:r>
              </a:p>
            </c:rich>
          </c:tx>
          <c:overlay val="0"/>
        </c:title>
        <c:numFmt formatCode="0%" sourceLinked="0"/>
        <c:majorTickMark val="out"/>
        <c:minorTickMark val="none"/>
        <c:tickLblPos val="nextTo"/>
        <c:crossAx val="110323200"/>
        <c:crosses val="autoZero"/>
        <c:crossBetween val="between"/>
        <c:majorUnit val="2.0000000000000004E-2"/>
      </c:valAx>
    </c:plotArea>
    <c:legend>
      <c:legendPos val="r"/>
      <c:layout>
        <c:manualLayout>
          <c:xMode val="edge"/>
          <c:yMode val="edge"/>
          <c:x val="0.63769936652655257"/>
          <c:y val="0.28179499035013267"/>
          <c:w val="0.22398978053275256"/>
          <c:h val="9.9930083207684151E-2"/>
        </c:manualLayout>
      </c:layout>
      <c:overlay val="1"/>
      <c:spPr>
        <a:solidFill>
          <a:schemeClr val="lt1"/>
        </a:solidFill>
        <a:ln w="25400" cap="flat" cmpd="sng" algn="ctr">
          <a:solidFill>
            <a:schemeClr val="dk1"/>
          </a:solidFill>
          <a:prstDash val="solid"/>
        </a:ln>
        <a:effectLst/>
      </c:spPr>
      <c:txPr>
        <a:bodyPr/>
        <a:lstStyle/>
        <a:p>
          <a:pPr>
            <a:defRPr sz="1050">
              <a:solidFill>
                <a:schemeClr val="dk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pct'!$E$2:$E$67</c:f>
              <c:numCache>
                <c:formatCode>0.0%</c:formatCode>
                <c:ptCount val="66"/>
                <c:pt idx="0">
                  <c:v>6.4316953949060979E-5</c:v>
                </c:pt>
                <c:pt idx="1">
                  <c:v>2.5726781579624391E-4</c:v>
                </c:pt>
                <c:pt idx="2">
                  <c:v>4.5021867764342678E-4</c:v>
                </c:pt>
                <c:pt idx="3">
                  <c:v>3.2158476974530485E-4</c:v>
                </c:pt>
                <c:pt idx="4">
                  <c:v>9.6475430923591461E-4</c:v>
                </c:pt>
                <c:pt idx="5">
                  <c:v>2.2510933882171342E-3</c:v>
                </c:pt>
                <c:pt idx="6">
                  <c:v>5.4669410856701831E-3</c:v>
                </c:pt>
                <c:pt idx="7">
                  <c:v>9.9691278621044516E-3</c:v>
                </c:pt>
                <c:pt idx="8">
                  <c:v>1.7236943658348342E-2</c:v>
                </c:pt>
                <c:pt idx="9">
                  <c:v>2.5276562901980961E-2</c:v>
                </c:pt>
                <c:pt idx="10">
                  <c:v>3.5438641625932597E-2</c:v>
                </c:pt>
                <c:pt idx="11">
                  <c:v>4.1998970928736813E-2</c:v>
                </c:pt>
                <c:pt idx="12">
                  <c:v>5.0939027527656291E-2</c:v>
                </c:pt>
                <c:pt idx="13">
                  <c:v>4.978132235657319E-2</c:v>
                </c:pt>
                <c:pt idx="14">
                  <c:v>4.8494983277591976E-2</c:v>
                </c:pt>
                <c:pt idx="15">
                  <c:v>5.0810393619758171E-2</c:v>
                </c:pt>
                <c:pt idx="16">
                  <c:v>4.9202469771031647E-2</c:v>
                </c:pt>
                <c:pt idx="17">
                  <c:v>5.3704656547465909E-2</c:v>
                </c:pt>
                <c:pt idx="18">
                  <c:v>4.8173398507846667E-2</c:v>
                </c:pt>
                <c:pt idx="19">
                  <c:v>4.3028042191921793E-2</c:v>
                </c:pt>
                <c:pt idx="20">
                  <c:v>4.4250064316953948E-2</c:v>
                </c:pt>
                <c:pt idx="21">
                  <c:v>4.2963725237972733E-2</c:v>
                </c:pt>
                <c:pt idx="22">
                  <c:v>4.6758425520967324E-2</c:v>
                </c:pt>
                <c:pt idx="23">
                  <c:v>3.5567275533830718E-2</c:v>
                </c:pt>
                <c:pt idx="24">
                  <c:v>3.1901209158734241E-2</c:v>
                </c:pt>
                <c:pt idx="25">
                  <c:v>2.919989709287368E-2</c:v>
                </c:pt>
                <c:pt idx="26">
                  <c:v>2.6948803704656549E-2</c:v>
                </c:pt>
                <c:pt idx="27">
                  <c:v>2.3861589915101622E-2</c:v>
                </c:pt>
                <c:pt idx="28">
                  <c:v>1.9037818368922047E-2</c:v>
                </c:pt>
                <c:pt idx="29">
                  <c:v>1.7687162335991768E-2</c:v>
                </c:pt>
                <c:pt idx="30">
                  <c:v>1.7558528428093644E-2</c:v>
                </c:pt>
                <c:pt idx="31">
                  <c:v>1.4278363776691536E-2</c:v>
                </c:pt>
                <c:pt idx="32">
                  <c:v>1.4471314638538719E-2</c:v>
                </c:pt>
                <c:pt idx="33">
                  <c:v>1.3956779006946231E-2</c:v>
                </c:pt>
                <c:pt idx="34">
                  <c:v>1.3184975559557499E-2</c:v>
                </c:pt>
                <c:pt idx="35">
                  <c:v>1.1770002572678158E-2</c:v>
                </c:pt>
                <c:pt idx="36">
                  <c:v>1.0740931309493183E-2</c:v>
                </c:pt>
                <c:pt idx="37">
                  <c:v>9.3902752765629028E-3</c:v>
                </c:pt>
                <c:pt idx="38">
                  <c:v>7.7180344738873169E-3</c:v>
                </c:pt>
                <c:pt idx="39">
                  <c:v>6.9462310264985852E-3</c:v>
                </c:pt>
                <c:pt idx="40">
                  <c:v>6.8819140725495239E-3</c:v>
                </c:pt>
                <c:pt idx="41">
                  <c:v>3.4731155132492926E-3</c:v>
                </c:pt>
                <c:pt idx="42">
                  <c:v>4.1162850527399026E-3</c:v>
                </c:pt>
                <c:pt idx="43">
                  <c:v>4.1162850527399026E-3</c:v>
                </c:pt>
                <c:pt idx="44">
                  <c:v>2.186776434268073E-3</c:v>
                </c:pt>
                <c:pt idx="45">
                  <c:v>1.3506560329302805E-3</c:v>
                </c:pt>
                <c:pt idx="46">
                  <c:v>1.6722408026755853E-3</c:v>
                </c:pt>
                <c:pt idx="47">
                  <c:v>7.7180344738873169E-4</c:v>
                </c:pt>
                <c:pt idx="48">
                  <c:v>9.0043735528685357E-4</c:v>
                </c:pt>
                <c:pt idx="49">
                  <c:v>4.5021867764342678E-4</c:v>
                </c:pt>
                <c:pt idx="50">
                  <c:v>5.1453563159248783E-4</c:v>
                </c:pt>
                <c:pt idx="51">
                  <c:v>4.5021867764342678E-4</c:v>
                </c:pt>
                <c:pt idx="52">
                  <c:v>2.5726781579624391E-4</c:v>
                </c:pt>
                <c:pt idx="53">
                  <c:v>1.2863390789812196E-4</c:v>
                </c:pt>
                <c:pt idx="54">
                  <c:v>6.4316953949060979E-5</c:v>
                </c:pt>
                <c:pt idx="55">
                  <c:v>0</c:v>
                </c:pt>
                <c:pt idx="56">
                  <c:v>1.2863390789812196E-4</c:v>
                </c:pt>
                <c:pt idx="57">
                  <c:v>1.2863390789812196E-4</c:v>
                </c:pt>
                <c:pt idx="58">
                  <c:v>6.4316953949060979E-5</c:v>
                </c:pt>
                <c:pt idx="59">
                  <c:v>0</c:v>
                </c:pt>
                <c:pt idx="60">
                  <c:v>0</c:v>
                </c:pt>
                <c:pt idx="61">
                  <c:v>0</c:v>
                </c:pt>
                <c:pt idx="62">
                  <c:v>0</c:v>
                </c:pt>
                <c:pt idx="63">
                  <c:v>0</c:v>
                </c:pt>
                <c:pt idx="64">
                  <c:v>0</c:v>
                </c:pt>
                <c:pt idx="65">
                  <c:v>0</c:v>
                </c:pt>
              </c:numCache>
            </c:numRef>
          </c:val>
          <c:extLst>
            <c:ext xmlns:c16="http://schemas.microsoft.com/office/drawing/2014/chart" uri="{C3380CC4-5D6E-409C-BE32-E72D297353CC}">
              <c16:uniqueId val="{00000000-5E48-4290-BC88-B243E1B9E448}"/>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faculty'!$E$8:$E$73</c:f>
              <c:numCache>
                <c:formatCode>0.00%</c:formatCode>
                <c:ptCount val="66"/>
                <c:pt idx="0">
                  <c:v>2.9999999999999997E-4</c:v>
                </c:pt>
                <c:pt idx="1">
                  <c:v>5.9999999999999995E-4</c:v>
                </c:pt>
                <c:pt idx="2">
                  <c:v>1.2999999999999999E-3</c:v>
                </c:pt>
                <c:pt idx="3">
                  <c:v>2.3999999999999998E-3</c:v>
                </c:pt>
                <c:pt idx="4">
                  <c:v>5.3E-3</c:v>
                </c:pt>
                <c:pt idx="5">
                  <c:v>9.7999999999999997E-3</c:v>
                </c:pt>
                <c:pt idx="6">
                  <c:v>1.66E-2</c:v>
                </c:pt>
                <c:pt idx="7">
                  <c:v>2.5700000000000001E-2</c:v>
                </c:pt>
                <c:pt idx="8">
                  <c:v>3.2000000000000001E-2</c:v>
                </c:pt>
                <c:pt idx="9">
                  <c:v>3.7999999999999999E-2</c:v>
                </c:pt>
                <c:pt idx="10">
                  <c:v>4.24E-2</c:v>
                </c:pt>
                <c:pt idx="11">
                  <c:v>4.4600000000000001E-2</c:v>
                </c:pt>
                <c:pt idx="12">
                  <c:v>4.6399999999999997E-2</c:v>
                </c:pt>
                <c:pt idx="13">
                  <c:v>4.4600000000000001E-2</c:v>
                </c:pt>
                <c:pt idx="14">
                  <c:v>4.2599999999999999E-2</c:v>
                </c:pt>
                <c:pt idx="15">
                  <c:v>4.2200000000000001E-2</c:v>
                </c:pt>
                <c:pt idx="16">
                  <c:v>4.2500000000000003E-2</c:v>
                </c:pt>
                <c:pt idx="17">
                  <c:v>4.3200000000000002E-2</c:v>
                </c:pt>
                <c:pt idx="18">
                  <c:v>3.8100000000000002E-2</c:v>
                </c:pt>
                <c:pt idx="19">
                  <c:v>3.27E-2</c:v>
                </c:pt>
                <c:pt idx="20">
                  <c:v>3.2399999999999998E-2</c:v>
                </c:pt>
                <c:pt idx="21">
                  <c:v>3.5099999999999999E-2</c:v>
                </c:pt>
                <c:pt idx="22">
                  <c:v>3.3599999999999998E-2</c:v>
                </c:pt>
                <c:pt idx="23">
                  <c:v>2.8400000000000002E-2</c:v>
                </c:pt>
                <c:pt idx="24">
                  <c:v>2.5399999999999999E-2</c:v>
                </c:pt>
                <c:pt idx="25">
                  <c:v>2.2800000000000001E-2</c:v>
                </c:pt>
                <c:pt idx="26">
                  <c:v>2.3199999999999998E-2</c:v>
                </c:pt>
                <c:pt idx="27">
                  <c:v>2.0799999999999999E-2</c:v>
                </c:pt>
                <c:pt idx="28">
                  <c:v>2.0500000000000001E-2</c:v>
                </c:pt>
                <c:pt idx="29">
                  <c:v>1.9E-2</c:v>
                </c:pt>
                <c:pt idx="30">
                  <c:v>1.83E-2</c:v>
                </c:pt>
                <c:pt idx="31">
                  <c:v>1.5699999999999999E-2</c:v>
                </c:pt>
                <c:pt idx="32">
                  <c:v>1.6400000000000001E-2</c:v>
                </c:pt>
                <c:pt idx="33">
                  <c:v>1.6199999999999999E-2</c:v>
                </c:pt>
                <c:pt idx="34">
                  <c:v>1.6400000000000001E-2</c:v>
                </c:pt>
                <c:pt idx="35">
                  <c:v>1.4500000000000001E-2</c:v>
                </c:pt>
                <c:pt idx="36">
                  <c:v>1.35E-2</c:v>
                </c:pt>
                <c:pt idx="37">
                  <c:v>1.2500000000000001E-2</c:v>
                </c:pt>
                <c:pt idx="38">
                  <c:v>1.11E-2</c:v>
                </c:pt>
                <c:pt idx="39">
                  <c:v>1.03E-2</c:v>
                </c:pt>
                <c:pt idx="40">
                  <c:v>8.6E-3</c:v>
                </c:pt>
                <c:pt idx="41">
                  <c:v>7.7000000000000002E-3</c:v>
                </c:pt>
                <c:pt idx="42">
                  <c:v>6.4000000000000003E-3</c:v>
                </c:pt>
                <c:pt idx="43">
                  <c:v>5.7999999999999996E-3</c:v>
                </c:pt>
                <c:pt idx="44">
                  <c:v>4.3E-3</c:v>
                </c:pt>
                <c:pt idx="45">
                  <c:v>2.5999999999999999E-3</c:v>
                </c:pt>
                <c:pt idx="46">
                  <c:v>1.6000000000000001E-3</c:v>
                </c:pt>
                <c:pt idx="47">
                  <c:v>1.1000000000000001E-3</c:v>
                </c:pt>
                <c:pt idx="48">
                  <c:v>1.1000000000000001E-3</c:v>
                </c:pt>
                <c:pt idx="49">
                  <c:v>6.9999999999999999E-4</c:v>
                </c:pt>
                <c:pt idx="50">
                  <c:v>5.9999999999999995E-4</c:v>
                </c:pt>
                <c:pt idx="51">
                  <c:v>4.0000000000000002E-4</c:v>
                </c:pt>
                <c:pt idx="52">
                  <c:v>2.9999999999999997E-4</c:v>
                </c:pt>
                <c:pt idx="53">
                  <c:v>2.9999999999999997E-4</c:v>
                </c:pt>
                <c:pt idx="54">
                  <c:v>2.0000000000000001E-4</c:v>
                </c:pt>
                <c:pt idx="55">
                  <c:v>2.0000000000000001E-4</c:v>
                </c:pt>
                <c:pt idx="56">
                  <c:v>1E-4</c:v>
                </c:pt>
                <c:pt idx="57">
                  <c:v>1E-4</c:v>
                </c:pt>
                <c:pt idx="58">
                  <c:v>1E-4</c:v>
                </c:pt>
                <c:pt idx="59">
                  <c:v>0</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1-5E48-4290-BC88-B243E1B9E448}"/>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Age 35 and Younger</c:v>
          </c:tx>
          <c:marker>
            <c:symbol val="none"/>
          </c:marker>
          <c:cat>
            <c:numRef>
              <c:f>'RPG MD and MD-PHD only'!$BY$4:$BY$39</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MD and MD-PHD only'!$CC$4:$CC$39</c:f>
              <c:numCache>
                <c:formatCode>0.0%</c:formatCode>
                <c:ptCount val="36"/>
                <c:pt idx="0">
                  <c:v>8.246106714322185E-2</c:v>
                </c:pt>
                <c:pt idx="1">
                  <c:v>7.9490874159462058E-2</c:v>
                </c:pt>
                <c:pt idx="2">
                  <c:v>6.2615101289134445E-2</c:v>
                </c:pt>
                <c:pt idx="3">
                  <c:v>6.0344827586206899E-2</c:v>
                </c:pt>
                <c:pt idx="4">
                  <c:v>5.1422319474835887E-2</c:v>
                </c:pt>
                <c:pt idx="5">
                  <c:v>4.4706874736398144E-2</c:v>
                </c:pt>
                <c:pt idx="6">
                  <c:v>3.2973743130470183E-2</c:v>
                </c:pt>
                <c:pt idx="7">
                  <c:v>2.5728643216080403E-2</c:v>
                </c:pt>
                <c:pt idx="8">
                  <c:v>2.4822012699634403E-2</c:v>
                </c:pt>
                <c:pt idx="9">
                  <c:v>2.0198170731707318E-2</c:v>
                </c:pt>
                <c:pt idx="10">
                  <c:v>1.7921146953405017E-2</c:v>
                </c:pt>
                <c:pt idx="11">
                  <c:v>1.8667642752562226E-2</c:v>
                </c:pt>
                <c:pt idx="12">
                  <c:v>1.4752932811944543E-2</c:v>
                </c:pt>
                <c:pt idx="13">
                  <c:v>8.9663339536457456E-3</c:v>
                </c:pt>
                <c:pt idx="14">
                  <c:v>1.0180995475113122E-2</c:v>
                </c:pt>
                <c:pt idx="15">
                  <c:v>9.270704573547589E-3</c:v>
                </c:pt>
                <c:pt idx="16">
                  <c:v>9.9200473793307677E-3</c:v>
                </c:pt>
                <c:pt idx="17">
                  <c:v>7.484818528456433E-3</c:v>
                </c:pt>
                <c:pt idx="18">
                  <c:v>7.8936435396759451E-3</c:v>
                </c:pt>
                <c:pt idx="19">
                  <c:v>9.0277777777777769E-3</c:v>
                </c:pt>
                <c:pt idx="20">
                  <c:v>8.7176602924634427E-3</c:v>
                </c:pt>
                <c:pt idx="21">
                  <c:v>8.0225193525686137E-3</c:v>
                </c:pt>
                <c:pt idx="22">
                  <c:v>7.8291814946619218E-3</c:v>
                </c:pt>
                <c:pt idx="23">
                  <c:v>7.8943591215731301E-3</c:v>
                </c:pt>
                <c:pt idx="24">
                  <c:v>7.5492800223682368E-3</c:v>
                </c:pt>
                <c:pt idx="25">
                  <c:v>6.7698259187620891E-3</c:v>
                </c:pt>
                <c:pt idx="26">
                  <c:v>5.3652496904663637E-3</c:v>
                </c:pt>
                <c:pt idx="27">
                  <c:v>4.0283372690651477E-3</c:v>
                </c:pt>
                <c:pt idx="28">
                  <c:v>4.4730220855465474E-3</c:v>
                </c:pt>
                <c:pt idx="29">
                  <c:v>5.8244348911385387E-3</c:v>
                </c:pt>
                <c:pt idx="30">
                  <c:v>4.4745762711864406E-3</c:v>
                </c:pt>
                <c:pt idx="31">
                  <c:v>4.2838018741633201E-3</c:v>
                </c:pt>
                <c:pt idx="32">
                  <c:v>5.2202699261522795E-3</c:v>
                </c:pt>
                <c:pt idx="33">
                  <c:v>4.9908703590992084E-3</c:v>
                </c:pt>
                <c:pt idx="34">
                  <c:v>5.794701986754967E-3</c:v>
                </c:pt>
                <c:pt idx="35">
                  <c:v>5.6048575432041106E-3</c:v>
                </c:pt>
              </c:numCache>
            </c:numRef>
          </c:val>
          <c:smooth val="0"/>
          <c:extLst>
            <c:ext xmlns:c16="http://schemas.microsoft.com/office/drawing/2014/chart" uri="{C3380CC4-5D6E-409C-BE32-E72D297353CC}">
              <c16:uniqueId val="{00000000-0D75-44AE-9322-2870DAAA5BD4}"/>
            </c:ext>
          </c:extLst>
        </c:ser>
        <c:ser>
          <c:idx val="1"/>
          <c:order val="1"/>
          <c:tx>
            <c:v>Age 66 and Older</c:v>
          </c:tx>
          <c:marker>
            <c:symbol val="none"/>
          </c:marker>
          <c:cat>
            <c:numRef>
              <c:f>'RPG MD and MD-PHD only'!$BY$4:$BY$39</c:f>
              <c:numCache>
                <c:formatCode>General</c:formatCode>
                <c:ptCount val="3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pt idx="31">
                  <c:v>2017</c:v>
                </c:pt>
                <c:pt idx="32">
                  <c:v>2018</c:v>
                </c:pt>
                <c:pt idx="33">
                  <c:v>2019</c:v>
                </c:pt>
                <c:pt idx="34">
                  <c:v>2020</c:v>
                </c:pt>
                <c:pt idx="35">
                  <c:v>2021</c:v>
                </c:pt>
              </c:numCache>
            </c:numRef>
          </c:cat>
          <c:val>
            <c:numRef>
              <c:f>'RPG MD and MD-PHD only'!$CD$4:$CD$39</c:f>
              <c:numCache>
                <c:formatCode>0.0%</c:formatCode>
                <c:ptCount val="36"/>
                <c:pt idx="0">
                  <c:v>2.5785039571100333E-2</c:v>
                </c:pt>
                <c:pt idx="1">
                  <c:v>2.7617675312199809E-2</c:v>
                </c:pt>
                <c:pt idx="2">
                  <c:v>3.0386740331491711E-2</c:v>
                </c:pt>
                <c:pt idx="3">
                  <c:v>3.1388152077807249E-2</c:v>
                </c:pt>
                <c:pt idx="4">
                  <c:v>3.8512035010940922E-2</c:v>
                </c:pt>
                <c:pt idx="5">
                  <c:v>4.1121889498102068E-2</c:v>
                </c:pt>
                <c:pt idx="6">
                  <c:v>4.0708324852432323E-2</c:v>
                </c:pt>
                <c:pt idx="7">
                  <c:v>4.6633165829145728E-2</c:v>
                </c:pt>
                <c:pt idx="8">
                  <c:v>5.137579372715028E-2</c:v>
                </c:pt>
                <c:pt idx="9">
                  <c:v>5.2972560975609755E-2</c:v>
                </c:pt>
                <c:pt idx="10">
                  <c:v>5.3008866251650633E-2</c:v>
                </c:pt>
                <c:pt idx="11">
                  <c:v>5.7467057101024892E-2</c:v>
                </c:pt>
                <c:pt idx="12">
                  <c:v>5.7412015641663705E-2</c:v>
                </c:pt>
                <c:pt idx="13">
                  <c:v>5.6335645406868549E-2</c:v>
                </c:pt>
                <c:pt idx="14">
                  <c:v>5.9954751131221722E-2</c:v>
                </c:pt>
                <c:pt idx="15">
                  <c:v>6.1341161928306548E-2</c:v>
                </c:pt>
                <c:pt idx="16">
                  <c:v>6.3517915309446255E-2</c:v>
                </c:pt>
                <c:pt idx="17">
                  <c:v>6.7504589747210852E-2</c:v>
                </c:pt>
                <c:pt idx="18">
                  <c:v>6.8550062318238472E-2</c:v>
                </c:pt>
                <c:pt idx="19">
                  <c:v>6.8611111111111109E-2</c:v>
                </c:pt>
                <c:pt idx="20">
                  <c:v>7.241282339707536E-2</c:v>
                </c:pt>
                <c:pt idx="21">
                  <c:v>7.4313863476425046E-2</c:v>
                </c:pt>
                <c:pt idx="22">
                  <c:v>7.6156583629893235E-2</c:v>
                </c:pt>
                <c:pt idx="23">
                  <c:v>7.9948327831204244E-2</c:v>
                </c:pt>
                <c:pt idx="24">
                  <c:v>8.2762477282259189E-2</c:v>
                </c:pt>
                <c:pt idx="25">
                  <c:v>8.4139264990328824E-2</c:v>
                </c:pt>
                <c:pt idx="26">
                  <c:v>8.9558398679323151E-2</c:v>
                </c:pt>
                <c:pt idx="27">
                  <c:v>9.5846645367412137E-2</c:v>
                </c:pt>
                <c:pt idx="28">
                  <c:v>0.100083869164104</c:v>
                </c:pt>
                <c:pt idx="29">
                  <c:v>0.10830675357093329</c:v>
                </c:pt>
                <c:pt idx="30">
                  <c:v>0.11267796610169492</c:v>
                </c:pt>
                <c:pt idx="31">
                  <c:v>0.11994645247657296</c:v>
                </c:pt>
                <c:pt idx="32">
                  <c:v>0.13254392666157372</c:v>
                </c:pt>
                <c:pt idx="33">
                  <c:v>0.13937918441874619</c:v>
                </c:pt>
                <c:pt idx="34">
                  <c:v>0.14912488174077579</c:v>
                </c:pt>
                <c:pt idx="35">
                  <c:v>0.15880429705744978</c:v>
                </c:pt>
              </c:numCache>
            </c:numRef>
          </c:val>
          <c:smooth val="0"/>
          <c:extLst>
            <c:ext xmlns:c16="http://schemas.microsoft.com/office/drawing/2014/chart" uri="{C3380CC4-5D6E-409C-BE32-E72D297353CC}">
              <c16:uniqueId val="{00000001-0D75-44AE-9322-2870DAAA5BD4}"/>
            </c:ext>
          </c:extLst>
        </c:ser>
        <c:dLbls>
          <c:showLegendKey val="0"/>
          <c:showVal val="0"/>
          <c:showCatName val="0"/>
          <c:showSerName val="0"/>
          <c:showPercent val="0"/>
          <c:showBubbleSize val="0"/>
        </c:dLbls>
        <c:smooth val="0"/>
        <c:axId val="104784640"/>
        <c:axId val="104786560"/>
      </c:lineChart>
      <c:catAx>
        <c:axId val="104784640"/>
        <c:scaling>
          <c:orientation val="minMax"/>
        </c:scaling>
        <c:delete val="0"/>
        <c:axPos val="b"/>
        <c:title>
          <c:tx>
            <c:rich>
              <a:bodyPr/>
              <a:lstStyle/>
              <a:p>
                <a:pPr>
                  <a:defRPr/>
                </a:pPr>
                <a:r>
                  <a:rPr lang="en-US"/>
                  <a:t>Fiscal Year</a:t>
                </a:r>
              </a:p>
            </c:rich>
          </c:tx>
          <c:overlay val="0"/>
        </c:title>
        <c:numFmt formatCode="General" sourceLinked="1"/>
        <c:majorTickMark val="out"/>
        <c:minorTickMark val="none"/>
        <c:tickLblPos val="nextTo"/>
        <c:txPr>
          <a:bodyPr rot="-5400000" vert="horz"/>
          <a:lstStyle/>
          <a:p>
            <a:pPr>
              <a:defRPr/>
            </a:pPr>
            <a:endParaRPr lang="en-US"/>
          </a:p>
        </c:txPr>
        <c:crossAx val="104786560"/>
        <c:crosses val="autoZero"/>
        <c:auto val="1"/>
        <c:lblAlgn val="ctr"/>
        <c:lblOffset val="100"/>
        <c:noMultiLvlLbl val="0"/>
      </c:catAx>
      <c:valAx>
        <c:axId val="104786560"/>
        <c:scaling>
          <c:orientation val="minMax"/>
        </c:scaling>
        <c:delete val="0"/>
        <c:axPos val="l"/>
        <c:majorGridlines/>
        <c:title>
          <c:tx>
            <c:rich>
              <a:bodyPr rot="-5400000" vert="horz"/>
              <a:lstStyle/>
              <a:p>
                <a:pPr>
                  <a:defRPr/>
                </a:pPr>
                <a:r>
                  <a:rPr lang="en-US"/>
                  <a:t>Percent of All Principal Investigators</a:t>
                </a:r>
              </a:p>
            </c:rich>
          </c:tx>
          <c:overlay val="0"/>
        </c:title>
        <c:numFmt formatCode="0%" sourceLinked="0"/>
        <c:majorTickMark val="out"/>
        <c:minorTickMark val="none"/>
        <c:tickLblPos val="nextTo"/>
        <c:crossAx val="104784640"/>
        <c:crosses val="autoZero"/>
        <c:crossBetween val="between"/>
        <c:majorUnit val="2.0000000000000004E-2"/>
      </c:valAx>
    </c:plotArea>
    <c:legend>
      <c:legendPos val="r"/>
      <c:layout>
        <c:manualLayout>
          <c:xMode val="edge"/>
          <c:yMode val="edge"/>
          <c:x val="0.71718001340257997"/>
          <c:y val="0.53948109677779643"/>
          <c:w val="0.22398978053275256"/>
          <c:h val="9.9930083207684151E-2"/>
        </c:manualLayout>
      </c:layout>
      <c:overlay val="1"/>
      <c:spPr>
        <a:solidFill>
          <a:schemeClr val="lt1"/>
        </a:solidFill>
        <a:ln w="25400" cap="flat" cmpd="sng" algn="ctr">
          <a:solidFill>
            <a:schemeClr val="dk1"/>
          </a:solidFill>
          <a:prstDash val="solid"/>
        </a:ln>
        <a:effectLst/>
      </c:spPr>
      <c:txPr>
        <a:bodyPr/>
        <a:lstStyle/>
        <a:p>
          <a:pPr>
            <a:defRPr sz="1050">
              <a:solidFill>
                <a:schemeClr val="dk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pct'!$F$2:$F$67</c:f>
              <c:numCache>
                <c:formatCode>0.0%</c:formatCode>
                <c:ptCount val="66"/>
                <c:pt idx="0">
                  <c:v>2.545338848234171E-4</c:v>
                </c:pt>
                <c:pt idx="1">
                  <c:v>6.3633471205854275E-5</c:v>
                </c:pt>
                <c:pt idx="2">
                  <c:v>1.9090041361756284E-4</c:v>
                </c:pt>
                <c:pt idx="3">
                  <c:v>4.4543429844097997E-4</c:v>
                </c:pt>
                <c:pt idx="4">
                  <c:v>6.3633471205854278E-4</c:v>
                </c:pt>
                <c:pt idx="5">
                  <c:v>1.9090041361756285E-3</c:v>
                </c:pt>
                <c:pt idx="6">
                  <c:v>3.8180082723512569E-3</c:v>
                </c:pt>
                <c:pt idx="7">
                  <c:v>8.3996181991727644E-3</c:v>
                </c:pt>
                <c:pt idx="8">
                  <c:v>1.3363028953229399E-2</c:v>
                </c:pt>
                <c:pt idx="9">
                  <c:v>2.2144447979637289E-2</c:v>
                </c:pt>
                <c:pt idx="10">
                  <c:v>3.0989500477251034E-2</c:v>
                </c:pt>
                <c:pt idx="11">
                  <c:v>3.907095132039453E-2</c:v>
                </c:pt>
                <c:pt idx="12">
                  <c:v>4.5561565383391664E-2</c:v>
                </c:pt>
                <c:pt idx="13">
                  <c:v>5.42793509385937E-2</c:v>
                </c:pt>
                <c:pt idx="14">
                  <c:v>4.9952274896595608E-2</c:v>
                </c:pt>
                <c:pt idx="15">
                  <c:v>5.0461342666242442E-2</c:v>
                </c:pt>
                <c:pt idx="16">
                  <c:v>5.0843143493477572E-2</c:v>
                </c:pt>
                <c:pt idx="17">
                  <c:v>4.8743238943684375E-2</c:v>
                </c:pt>
                <c:pt idx="18">
                  <c:v>5.3579382755329301E-2</c:v>
                </c:pt>
                <c:pt idx="19">
                  <c:v>4.7152402163538019E-2</c:v>
                </c:pt>
                <c:pt idx="20">
                  <c:v>4.1298122812599425E-2</c:v>
                </c:pt>
                <c:pt idx="21">
                  <c:v>4.1870824053452119E-2</c:v>
                </c:pt>
                <c:pt idx="22">
                  <c:v>4.2316258351893093E-2</c:v>
                </c:pt>
                <c:pt idx="23">
                  <c:v>4.473433025771556E-2</c:v>
                </c:pt>
                <c:pt idx="24">
                  <c:v>3.4043907095132039E-2</c:v>
                </c:pt>
                <c:pt idx="25">
                  <c:v>3.0098631880369073E-2</c:v>
                </c:pt>
                <c:pt idx="26">
                  <c:v>2.7998727330575884E-2</c:v>
                </c:pt>
                <c:pt idx="27">
                  <c:v>2.4880687241489022E-2</c:v>
                </c:pt>
                <c:pt idx="28">
                  <c:v>2.2208081450843145E-2</c:v>
                </c:pt>
                <c:pt idx="29">
                  <c:v>1.7308304167992363E-2</c:v>
                </c:pt>
                <c:pt idx="30">
                  <c:v>1.6481069042316259E-2</c:v>
                </c:pt>
                <c:pt idx="31">
                  <c:v>1.6799236398345529E-2</c:v>
                </c:pt>
                <c:pt idx="32">
                  <c:v>1.3490295895641108E-2</c:v>
                </c:pt>
                <c:pt idx="33">
                  <c:v>1.3363028953229399E-2</c:v>
                </c:pt>
                <c:pt idx="34">
                  <c:v>1.279032771237671E-2</c:v>
                </c:pt>
                <c:pt idx="35">
                  <c:v>1.1708558701877187E-2</c:v>
                </c:pt>
                <c:pt idx="36">
                  <c:v>1.0944957047406936E-2</c:v>
                </c:pt>
                <c:pt idx="37">
                  <c:v>9.5450206808781416E-3</c:v>
                </c:pt>
                <c:pt idx="38">
                  <c:v>8.2723512567610558E-3</c:v>
                </c:pt>
                <c:pt idx="39">
                  <c:v>6.6178810054088452E-3</c:v>
                </c:pt>
                <c:pt idx="40">
                  <c:v>6.2360801781737195E-3</c:v>
                </c:pt>
                <c:pt idx="41">
                  <c:v>6.363347120585428E-3</c:v>
                </c:pt>
                <c:pt idx="42">
                  <c:v>3.0544066178810054E-3</c:v>
                </c:pt>
                <c:pt idx="43">
                  <c:v>3.6907413299395483E-3</c:v>
                </c:pt>
                <c:pt idx="44">
                  <c:v>3.7543748011454026E-3</c:v>
                </c:pt>
                <c:pt idx="45">
                  <c:v>2.0999045497931911E-3</c:v>
                </c:pt>
                <c:pt idx="46">
                  <c:v>1.2090359529112313E-3</c:v>
                </c:pt>
                <c:pt idx="47">
                  <c:v>1.4635698377346484E-3</c:v>
                </c:pt>
                <c:pt idx="48">
                  <c:v>8.2723512567610565E-4</c:v>
                </c:pt>
                <c:pt idx="49">
                  <c:v>7.6360165447025136E-4</c:v>
                </c:pt>
                <c:pt idx="50">
                  <c:v>2.545338848234171E-4</c:v>
                </c:pt>
                <c:pt idx="51">
                  <c:v>4.4543429844097997E-4</c:v>
                </c:pt>
                <c:pt idx="52">
                  <c:v>3.1816735602927139E-4</c:v>
                </c:pt>
                <c:pt idx="53">
                  <c:v>2.545338848234171E-4</c:v>
                </c:pt>
                <c:pt idx="54">
                  <c:v>1.2726694241170855E-4</c:v>
                </c:pt>
                <c:pt idx="55">
                  <c:v>1.2726694241170855E-4</c:v>
                </c:pt>
                <c:pt idx="56">
                  <c:v>0</c:v>
                </c:pt>
                <c:pt idx="57">
                  <c:v>1.2726694241170855E-4</c:v>
                </c:pt>
                <c:pt idx="58">
                  <c:v>1.2726694241170855E-4</c:v>
                </c:pt>
                <c:pt idx="59">
                  <c:v>6.3633471205854275E-5</c:v>
                </c:pt>
                <c:pt idx="60">
                  <c:v>0</c:v>
                </c:pt>
                <c:pt idx="61">
                  <c:v>6.3633471205854275E-5</c:v>
                </c:pt>
                <c:pt idx="62">
                  <c:v>0</c:v>
                </c:pt>
                <c:pt idx="63">
                  <c:v>0</c:v>
                </c:pt>
                <c:pt idx="64">
                  <c:v>0</c:v>
                </c:pt>
                <c:pt idx="65">
                  <c:v>0</c:v>
                </c:pt>
              </c:numCache>
            </c:numRef>
          </c:val>
          <c:extLst>
            <c:ext xmlns:c16="http://schemas.microsoft.com/office/drawing/2014/chart" uri="{C3380CC4-5D6E-409C-BE32-E72D297353CC}">
              <c16:uniqueId val="{00000000-81C0-4392-9E5C-26008E4FBCFB}"/>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faculty'!$F$8:$F$73</c:f>
              <c:numCache>
                <c:formatCode>0.00%</c:formatCode>
                <c:ptCount val="66"/>
                <c:pt idx="0">
                  <c:v>2.9999999999999997E-4</c:v>
                </c:pt>
                <c:pt idx="1">
                  <c:v>5.9999999999999995E-4</c:v>
                </c:pt>
                <c:pt idx="2">
                  <c:v>1.2999999999999999E-3</c:v>
                </c:pt>
                <c:pt idx="3">
                  <c:v>2.2000000000000001E-3</c:v>
                </c:pt>
                <c:pt idx="4">
                  <c:v>5.4000000000000003E-3</c:v>
                </c:pt>
                <c:pt idx="5">
                  <c:v>9.7000000000000003E-3</c:v>
                </c:pt>
                <c:pt idx="6">
                  <c:v>1.5100000000000001E-2</c:v>
                </c:pt>
                <c:pt idx="7">
                  <c:v>2.1899999999999999E-2</c:v>
                </c:pt>
                <c:pt idx="8">
                  <c:v>3.1199999999999999E-2</c:v>
                </c:pt>
                <c:pt idx="9">
                  <c:v>3.6700000000000003E-2</c:v>
                </c:pt>
                <c:pt idx="10">
                  <c:v>4.0899999999999999E-2</c:v>
                </c:pt>
                <c:pt idx="11">
                  <c:v>4.3999999999999997E-2</c:v>
                </c:pt>
                <c:pt idx="12">
                  <c:v>4.5199999999999997E-2</c:v>
                </c:pt>
                <c:pt idx="13">
                  <c:v>4.6600000000000003E-2</c:v>
                </c:pt>
                <c:pt idx="14">
                  <c:v>4.4699999999999997E-2</c:v>
                </c:pt>
                <c:pt idx="15">
                  <c:v>4.2000000000000003E-2</c:v>
                </c:pt>
                <c:pt idx="16">
                  <c:v>4.07E-2</c:v>
                </c:pt>
                <c:pt idx="17">
                  <c:v>4.1500000000000002E-2</c:v>
                </c:pt>
                <c:pt idx="18">
                  <c:v>4.2000000000000003E-2</c:v>
                </c:pt>
                <c:pt idx="19">
                  <c:v>3.6999999999999998E-2</c:v>
                </c:pt>
                <c:pt idx="20">
                  <c:v>3.1300000000000001E-2</c:v>
                </c:pt>
                <c:pt idx="21">
                  <c:v>3.1399999999999997E-2</c:v>
                </c:pt>
                <c:pt idx="22">
                  <c:v>3.3399999999999999E-2</c:v>
                </c:pt>
                <c:pt idx="23">
                  <c:v>3.2199999999999999E-2</c:v>
                </c:pt>
                <c:pt idx="24">
                  <c:v>2.7300000000000001E-2</c:v>
                </c:pt>
                <c:pt idx="25">
                  <c:v>2.4500000000000001E-2</c:v>
                </c:pt>
                <c:pt idx="26">
                  <c:v>2.1499999999999998E-2</c:v>
                </c:pt>
                <c:pt idx="27">
                  <c:v>2.24E-2</c:v>
                </c:pt>
                <c:pt idx="28">
                  <c:v>1.9800000000000002E-2</c:v>
                </c:pt>
                <c:pt idx="29">
                  <c:v>1.9699999999999999E-2</c:v>
                </c:pt>
                <c:pt idx="30">
                  <c:v>1.8100000000000002E-2</c:v>
                </c:pt>
                <c:pt idx="31">
                  <c:v>1.7500000000000002E-2</c:v>
                </c:pt>
                <c:pt idx="32">
                  <c:v>1.4800000000000001E-2</c:v>
                </c:pt>
                <c:pt idx="33">
                  <c:v>1.55E-2</c:v>
                </c:pt>
                <c:pt idx="34">
                  <c:v>1.54E-2</c:v>
                </c:pt>
                <c:pt idx="35">
                  <c:v>1.55E-2</c:v>
                </c:pt>
                <c:pt idx="36">
                  <c:v>1.3599999999999999E-2</c:v>
                </c:pt>
                <c:pt idx="37">
                  <c:v>1.26E-2</c:v>
                </c:pt>
                <c:pt idx="38">
                  <c:v>1.14E-2</c:v>
                </c:pt>
                <c:pt idx="39">
                  <c:v>1.0200000000000001E-2</c:v>
                </c:pt>
                <c:pt idx="40">
                  <c:v>8.6999999999999994E-3</c:v>
                </c:pt>
                <c:pt idx="41">
                  <c:v>7.3000000000000001E-3</c:v>
                </c:pt>
                <c:pt idx="42">
                  <c:v>6.4000000000000003E-3</c:v>
                </c:pt>
                <c:pt idx="43">
                  <c:v>5.4999999999999997E-3</c:v>
                </c:pt>
                <c:pt idx="44">
                  <c:v>5.0000000000000001E-3</c:v>
                </c:pt>
                <c:pt idx="45">
                  <c:v>2.7000000000000001E-3</c:v>
                </c:pt>
                <c:pt idx="46">
                  <c:v>1.6000000000000001E-3</c:v>
                </c:pt>
                <c:pt idx="47">
                  <c:v>1.1999999999999999E-3</c:v>
                </c:pt>
                <c:pt idx="48">
                  <c:v>8.9999999999999998E-4</c:v>
                </c:pt>
                <c:pt idx="49">
                  <c:v>8.9999999999999998E-4</c:v>
                </c:pt>
                <c:pt idx="50">
                  <c:v>5.9999999999999995E-4</c:v>
                </c:pt>
                <c:pt idx="51">
                  <c:v>5.0000000000000001E-4</c:v>
                </c:pt>
                <c:pt idx="52">
                  <c:v>2.9999999999999997E-4</c:v>
                </c:pt>
                <c:pt idx="53">
                  <c:v>2.0000000000000001E-4</c:v>
                </c:pt>
                <c:pt idx="54">
                  <c:v>2.0000000000000001E-4</c:v>
                </c:pt>
                <c:pt idx="55">
                  <c:v>2.0000000000000001E-4</c:v>
                </c:pt>
                <c:pt idx="56">
                  <c:v>2.0000000000000001E-4</c:v>
                </c:pt>
                <c:pt idx="57">
                  <c:v>1E-4</c:v>
                </c:pt>
                <c:pt idx="58">
                  <c:v>1E-4</c:v>
                </c:pt>
                <c:pt idx="59">
                  <c:v>1E-4</c:v>
                </c:pt>
                <c:pt idx="60">
                  <c:v>0</c:v>
                </c:pt>
                <c:pt idx="61">
                  <c:v>0</c:v>
                </c:pt>
                <c:pt idx="62">
                  <c:v>0</c:v>
                </c:pt>
                <c:pt idx="63">
                  <c:v>0</c:v>
                </c:pt>
                <c:pt idx="64">
                  <c:v>0</c:v>
                </c:pt>
                <c:pt idx="65">
                  <c:v>0</c:v>
                </c:pt>
              </c:numCache>
            </c:numRef>
          </c:val>
          <c:smooth val="1"/>
          <c:extLst>
            <c:ext xmlns:c16="http://schemas.microsoft.com/office/drawing/2014/chart" uri="{C3380CC4-5D6E-409C-BE32-E72D297353CC}">
              <c16:uniqueId val="{00000001-81C0-4392-9E5C-26008E4FBCFB}"/>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pct'!$G$2:$G$67</c:f>
              <c:numCache>
                <c:formatCode>0.0%</c:formatCode>
                <c:ptCount val="66"/>
                <c:pt idx="0">
                  <c:v>0</c:v>
                </c:pt>
                <c:pt idx="1">
                  <c:v>2.4390243902439024E-4</c:v>
                </c:pt>
                <c:pt idx="2">
                  <c:v>6.0975609756097561E-5</c:v>
                </c:pt>
                <c:pt idx="3">
                  <c:v>2.4390243902439024E-4</c:v>
                </c:pt>
                <c:pt idx="4">
                  <c:v>8.5365853658536585E-4</c:v>
                </c:pt>
                <c:pt idx="5">
                  <c:v>1.6463414634146341E-3</c:v>
                </c:pt>
                <c:pt idx="6">
                  <c:v>3.1097560975609758E-3</c:v>
                </c:pt>
                <c:pt idx="7">
                  <c:v>7.0731707317073173E-3</c:v>
                </c:pt>
                <c:pt idx="8">
                  <c:v>1.2804878048780487E-2</c:v>
                </c:pt>
                <c:pt idx="9">
                  <c:v>1.7743902439024389E-2</c:v>
                </c:pt>
                <c:pt idx="10">
                  <c:v>2.7195121951219512E-2</c:v>
                </c:pt>
                <c:pt idx="11">
                  <c:v>3.6890243902439022E-2</c:v>
                </c:pt>
                <c:pt idx="12">
                  <c:v>4.4085365853658534E-2</c:v>
                </c:pt>
                <c:pt idx="13">
                  <c:v>4.8963414634146343E-2</c:v>
                </c:pt>
                <c:pt idx="14">
                  <c:v>5.7378048780487807E-2</c:v>
                </c:pt>
                <c:pt idx="15">
                  <c:v>5.091463414634146E-2</c:v>
                </c:pt>
                <c:pt idx="16">
                  <c:v>4.9146341463414636E-2</c:v>
                </c:pt>
                <c:pt idx="17">
                  <c:v>5.1341463414634143E-2</c:v>
                </c:pt>
                <c:pt idx="18">
                  <c:v>4.6829268292682927E-2</c:v>
                </c:pt>
                <c:pt idx="19">
                  <c:v>5.2134146341463412E-2</c:v>
                </c:pt>
                <c:pt idx="20">
                  <c:v>4.4878048780487803E-2</c:v>
                </c:pt>
                <c:pt idx="21">
                  <c:v>3.9146341463414634E-2</c:v>
                </c:pt>
                <c:pt idx="22">
                  <c:v>3.9634146341463415E-2</c:v>
                </c:pt>
                <c:pt idx="23">
                  <c:v>0.04</c:v>
                </c:pt>
                <c:pt idx="24">
                  <c:v>4.3475609756097558E-2</c:v>
                </c:pt>
                <c:pt idx="25">
                  <c:v>3.3170731707317075E-2</c:v>
                </c:pt>
                <c:pt idx="26">
                  <c:v>2.8597560975609757E-2</c:v>
                </c:pt>
                <c:pt idx="27">
                  <c:v>2.5000000000000001E-2</c:v>
                </c:pt>
                <c:pt idx="28">
                  <c:v>2.3048780487804878E-2</c:v>
                </c:pt>
                <c:pt idx="29">
                  <c:v>2.0914634146341465E-2</c:v>
                </c:pt>
                <c:pt idx="30">
                  <c:v>1.6097560975609757E-2</c:v>
                </c:pt>
                <c:pt idx="31">
                  <c:v>1.548780487804878E-2</c:v>
                </c:pt>
                <c:pt idx="32">
                  <c:v>1.5670731707317073E-2</c:v>
                </c:pt>
                <c:pt idx="33">
                  <c:v>1.2195121951219513E-2</c:v>
                </c:pt>
                <c:pt idx="34">
                  <c:v>1.201219512195122E-2</c:v>
                </c:pt>
                <c:pt idx="35">
                  <c:v>1.2804878048780487E-2</c:v>
                </c:pt>
                <c:pt idx="36">
                  <c:v>1.0609756097560976E-2</c:v>
                </c:pt>
                <c:pt idx="37">
                  <c:v>1.0426829268292684E-2</c:v>
                </c:pt>
                <c:pt idx="38">
                  <c:v>8.7804878048780496E-3</c:v>
                </c:pt>
                <c:pt idx="39">
                  <c:v>7.4999999999999997E-3</c:v>
                </c:pt>
                <c:pt idx="40">
                  <c:v>5.4878048780487802E-3</c:v>
                </c:pt>
                <c:pt idx="41">
                  <c:v>5.7926829268292682E-3</c:v>
                </c:pt>
                <c:pt idx="42">
                  <c:v>5.1219512195121953E-3</c:v>
                </c:pt>
                <c:pt idx="43">
                  <c:v>2.9268292682926829E-3</c:v>
                </c:pt>
                <c:pt idx="44">
                  <c:v>2.9878048780487805E-3</c:v>
                </c:pt>
                <c:pt idx="45">
                  <c:v>2.8048780487804877E-3</c:v>
                </c:pt>
                <c:pt idx="46">
                  <c:v>1.6463414634146341E-3</c:v>
                </c:pt>
                <c:pt idx="47">
                  <c:v>9.7560975609756097E-4</c:v>
                </c:pt>
                <c:pt idx="48">
                  <c:v>1.4634146341463415E-3</c:v>
                </c:pt>
                <c:pt idx="49">
                  <c:v>6.7073170731707322E-4</c:v>
                </c:pt>
                <c:pt idx="50">
                  <c:v>5.487804878048781E-4</c:v>
                </c:pt>
                <c:pt idx="51">
                  <c:v>1.2195121951219512E-4</c:v>
                </c:pt>
                <c:pt idx="52">
                  <c:v>3.6585365853658537E-4</c:v>
                </c:pt>
                <c:pt idx="53">
                  <c:v>3.048780487804878E-4</c:v>
                </c:pt>
                <c:pt idx="54">
                  <c:v>1.8292682926829268E-4</c:v>
                </c:pt>
                <c:pt idx="55">
                  <c:v>0</c:v>
                </c:pt>
                <c:pt idx="56">
                  <c:v>1.2195121951219512E-4</c:v>
                </c:pt>
                <c:pt idx="57">
                  <c:v>0</c:v>
                </c:pt>
                <c:pt idx="58">
                  <c:v>1.2195121951219512E-4</c:v>
                </c:pt>
                <c:pt idx="59">
                  <c:v>1.2195121951219512E-4</c:v>
                </c:pt>
                <c:pt idx="60">
                  <c:v>6.0975609756097561E-5</c:v>
                </c:pt>
                <c:pt idx="61">
                  <c:v>0</c:v>
                </c:pt>
                <c:pt idx="62">
                  <c:v>0</c:v>
                </c:pt>
                <c:pt idx="63">
                  <c:v>0</c:v>
                </c:pt>
                <c:pt idx="64">
                  <c:v>0</c:v>
                </c:pt>
                <c:pt idx="65">
                  <c:v>0</c:v>
                </c:pt>
              </c:numCache>
            </c:numRef>
          </c:val>
          <c:extLst>
            <c:ext xmlns:c16="http://schemas.microsoft.com/office/drawing/2014/chart" uri="{C3380CC4-5D6E-409C-BE32-E72D297353CC}">
              <c16:uniqueId val="{00000000-E414-45B3-80D7-EB3DB7F9C250}"/>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faculty'!$G$8:$G$73</c:f>
              <c:numCache>
                <c:formatCode>0.00%</c:formatCode>
                <c:ptCount val="66"/>
                <c:pt idx="0">
                  <c:v>2.9999999999999997E-4</c:v>
                </c:pt>
                <c:pt idx="1">
                  <c:v>5.0000000000000001E-4</c:v>
                </c:pt>
                <c:pt idx="2">
                  <c:v>1.1999999999999999E-3</c:v>
                </c:pt>
                <c:pt idx="3">
                  <c:v>2.3E-3</c:v>
                </c:pt>
                <c:pt idx="4">
                  <c:v>4.7000000000000002E-3</c:v>
                </c:pt>
                <c:pt idx="5">
                  <c:v>9.7999999999999997E-3</c:v>
                </c:pt>
                <c:pt idx="6">
                  <c:v>1.4500000000000001E-2</c:v>
                </c:pt>
                <c:pt idx="7">
                  <c:v>2.2200000000000001E-2</c:v>
                </c:pt>
                <c:pt idx="8">
                  <c:v>2.7799999999999998E-2</c:v>
                </c:pt>
                <c:pt idx="9">
                  <c:v>3.5400000000000001E-2</c:v>
                </c:pt>
                <c:pt idx="10">
                  <c:v>3.9399999999999998E-2</c:v>
                </c:pt>
                <c:pt idx="11">
                  <c:v>4.24E-2</c:v>
                </c:pt>
                <c:pt idx="12">
                  <c:v>4.4499999999999998E-2</c:v>
                </c:pt>
                <c:pt idx="13">
                  <c:v>4.5100000000000001E-2</c:v>
                </c:pt>
                <c:pt idx="14">
                  <c:v>4.5999999999999999E-2</c:v>
                </c:pt>
                <c:pt idx="15">
                  <c:v>4.3999999999999997E-2</c:v>
                </c:pt>
                <c:pt idx="16">
                  <c:v>4.07E-2</c:v>
                </c:pt>
                <c:pt idx="17">
                  <c:v>3.9699999999999999E-2</c:v>
                </c:pt>
                <c:pt idx="18">
                  <c:v>4.02E-2</c:v>
                </c:pt>
                <c:pt idx="19">
                  <c:v>4.0800000000000003E-2</c:v>
                </c:pt>
                <c:pt idx="20">
                  <c:v>3.56E-2</c:v>
                </c:pt>
                <c:pt idx="21">
                  <c:v>3.0300000000000001E-2</c:v>
                </c:pt>
                <c:pt idx="22">
                  <c:v>3.0300000000000001E-2</c:v>
                </c:pt>
                <c:pt idx="23">
                  <c:v>3.2199999999999999E-2</c:v>
                </c:pt>
                <c:pt idx="24">
                  <c:v>3.1199999999999999E-2</c:v>
                </c:pt>
                <c:pt idx="25">
                  <c:v>2.6599999999999999E-2</c:v>
                </c:pt>
                <c:pt idx="26">
                  <c:v>2.35E-2</c:v>
                </c:pt>
                <c:pt idx="27">
                  <c:v>2.0500000000000001E-2</c:v>
                </c:pt>
                <c:pt idx="28">
                  <c:v>2.1399999999999999E-2</c:v>
                </c:pt>
                <c:pt idx="29">
                  <c:v>1.9199999999999998E-2</c:v>
                </c:pt>
                <c:pt idx="30">
                  <c:v>1.8599999999999998E-2</c:v>
                </c:pt>
                <c:pt idx="31">
                  <c:v>1.7100000000000001E-2</c:v>
                </c:pt>
                <c:pt idx="32">
                  <c:v>1.66E-2</c:v>
                </c:pt>
                <c:pt idx="33">
                  <c:v>1.4E-2</c:v>
                </c:pt>
                <c:pt idx="34">
                  <c:v>1.46E-2</c:v>
                </c:pt>
                <c:pt idx="35">
                  <c:v>1.44E-2</c:v>
                </c:pt>
                <c:pt idx="36">
                  <c:v>1.43E-2</c:v>
                </c:pt>
                <c:pt idx="37">
                  <c:v>1.23E-2</c:v>
                </c:pt>
                <c:pt idx="38">
                  <c:v>1.14E-2</c:v>
                </c:pt>
                <c:pt idx="39">
                  <c:v>1.04E-2</c:v>
                </c:pt>
                <c:pt idx="40">
                  <c:v>8.6E-3</c:v>
                </c:pt>
                <c:pt idx="41">
                  <c:v>7.4999999999999997E-3</c:v>
                </c:pt>
                <c:pt idx="42">
                  <c:v>6.3E-3</c:v>
                </c:pt>
                <c:pt idx="43">
                  <c:v>5.4000000000000003E-3</c:v>
                </c:pt>
                <c:pt idx="44">
                  <c:v>4.5999999999999999E-3</c:v>
                </c:pt>
                <c:pt idx="45">
                  <c:v>3.3E-3</c:v>
                </c:pt>
                <c:pt idx="46">
                  <c:v>1.9E-3</c:v>
                </c:pt>
                <c:pt idx="47">
                  <c:v>1.4E-3</c:v>
                </c:pt>
                <c:pt idx="48">
                  <c:v>1.1000000000000001E-3</c:v>
                </c:pt>
                <c:pt idx="49">
                  <c:v>6.9999999999999999E-4</c:v>
                </c:pt>
                <c:pt idx="50">
                  <c:v>8.0000000000000004E-4</c:v>
                </c:pt>
                <c:pt idx="51">
                  <c:v>5.9999999999999995E-4</c:v>
                </c:pt>
                <c:pt idx="52">
                  <c:v>4.0000000000000002E-4</c:v>
                </c:pt>
                <c:pt idx="53">
                  <c:v>2.9999999999999997E-4</c:v>
                </c:pt>
                <c:pt idx="54">
                  <c:v>2.0000000000000001E-4</c:v>
                </c:pt>
                <c:pt idx="55">
                  <c:v>2.0000000000000001E-4</c:v>
                </c:pt>
                <c:pt idx="56">
                  <c:v>2.0000000000000001E-4</c:v>
                </c:pt>
                <c:pt idx="57">
                  <c:v>1E-4</c:v>
                </c:pt>
                <c:pt idx="58">
                  <c:v>1E-4</c:v>
                </c:pt>
                <c:pt idx="59">
                  <c:v>1E-4</c:v>
                </c:pt>
                <c:pt idx="60">
                  <c:v>1E-4</c:v>
                </c:pt>
                <c:pt idx="61">
                  <c:v>0</c:v>
                </c:pt>
                <c:pt idx="62">
                  <c:v>0</c:v>
                </c:pt>
                <c:pt idx="63">
                  <c:v>0</c:v>
                </c:pt>
                <c:pt idx="64">
                  <c:v>0</c:v>
                </c:pt>
                <c:pt idx="65">
                  <c:v>0</c:v>
                </c:pt>
              </c:numCache>
            </c:numRef>
          </c:val>
          <c:smooth val="1"/>
          <c:extLst>
            <c:ext xmlns:c16="http://schemas.microsoft.com/office/drawing/2014/chart" uri="{C3380CC4-5D6E-409C-BE32-E72D297353CC}">
              <c16:uniqueId val="{00000001-E414-45B3-80D7-EB3DB7F9C250}"/>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pct'!$H$2:$H$67</c:f>
              <c:numCache>
                <c:formatCode>0.0%</c:formatCode>
                <c:ptCount val="66"/>
                <c:pt idx="0">
                  <c:v>5.8285248003730259E-5</c:v>
                </c:pt>
                <c:pt idx="1">
                  <c:v>5.8285248003730259E-5</c:v>
                </c:pt>
                <c:pt idx="2">
                  <c:v>1.7485574401119076E-4</c:v>
                </c:pt>
                <c:pt idx="3">
                  <c:v>3.4971148802238151E-4</c:v>
                </c:pt>
                <c:pt idx="4">
                  <c:v>5.8285248003730257E-4</c:v>
                </c:pt>
                <c:pt idx="5">
                  <c:v>1.6902721921081775E-3</c:v>
                </c:pt>
                <c:pt idx="6">
                  <c:v>4.3131083522760386E-3</c:v>
                </c:pt>
                <c:pt idx="7">
                  <c:v>5.4205280643469141E-3</c:v>
                </c:pt>
                <c:pt idx="8">
                  <c:v>1.148219385673486E-2</c:v>
                </c:pt>
                <c:pt idx="9">
                  <c:v>1.6961007169085506E-2</c:v>
                </c:pt>
                <c:pt idx="10">
                  <c:v>2.3955236929533136E-2</c:v>
                </c:pt>
                <c:pt idx="11">
                  <c:v>3.3047735618115054E-2</c:v>
                </c:pt>
                <c:pt idx="12">
                  <c:v>4.1324240834644754E-2</c:v>
                </c:pt>
                <c:pt idx="13">
                  <c:v>4.6977909891006586E-2</c:v>
                </c:pt>
                <c:pt idx="14">
                  <c:v>5.0358454275222939E-2</c:v>
                </c:pt>
                <c:pt idx="15">
                  <c:v>5.7818966019700414E-2</c:v>
                </c:pt>
                <c:pt idx="16">
                  <c:v>4.8376755843096114E-2</c:v>
                </c:pt>
                <c:pt idx="17">
                  <c:v>4.9134464067144605E-2</c:v>
                </c:pt>
                <c:pt idx="18">
                  <c:v>5.0008742787200557E-2</c:v>
                </c:pt>
                <c:pt idx="19">
                  <c:v>4.6045345922946901E-2</c:v>
                </c:pt>
                <c:pt idx="20">
                  <c:v>5.1174447747275163E-2</c:v>
                </c:pt>
                <c:pt idx="21">
                  <c:v>4.3364224514775312E-2</c:v>
                </c:pt>
                <c:pt idx="22">
                  <c:v>3.7535699714402286E-2</c:v>
                </c:pt>
                <c:pt idx="23">
                  <c:v>3.8701404674476893E-2</c:v>
                </c:pt>
                <c:pt idx="24">
                  <c:v>3.8409978434458238E-2</c:v>
                </c:pt>
                <c:pt idx="25">
                  <c:v>4.0216821122573874E-2</c:v>
                </c:pt>
                <c:pt idx="26">
                  <c:v>3.1590604418021799E-2</c:v>
                </c:pt>
                <c:pt idx="27">
                  <c:v>2.6636358337704728E-2</c:v>
                </c:pt>
                <c:pt idx="28">
                  <c:v>2.3430669697499563E-2</c:v>
                </c:pt>
                <c:pt idx="29">
                  <c:v>2.1448971265372735E-2</c:v>
                </c:pt>
                <c:pt idx="30">
                  <c:v>1.9758699073264555E-2</c:v>
                </c:pt>
                <c:pt idx="31">
                  <c:v>1.5562161216995978E-2</c:v>
                </c:pt>
                <c:pt idx="32">
                  <c:v>1.4571312000932564E-2</c:v>
                </c:pt>
                <c:pt idx="33">
                  <c:v>1.4454741504925104E-2</c:v>
                </c:pt>
                <c:pt idx="34">
                  <c:v>1.0957626624701289E-2</c:v>
                </c:pt>
                <c:pt idx="35">
                  <c:v>1.1657049600746051E-2</c:v>
                </c:pt>
                <c:pt idx="36">
                  <c:v>1.1831905344757242E-2</c:v>
                </c:pt>
                <c:pt idx="37">
                  <c:v>9.0342134405781895E-3</c:v>
                </c:pt>
                <c:pt idx="38">
                  <c:v>9.5587806726117625E-3</c:v>
                </c:pt>
                <c:pt idx="39">
                  <c:v>7.5187969924812026E-3</c:v>
                </c:pt>
                <c:pt idx="40">
                  <c:v>6.9942297604476305E-3</c:v>
                </c:pt>
                <c:pt idx="41">
                  <c:v>5.1291018243282624E-3</c:v>
                </c:pt>
                <c:pt idx="42">
                  <c:v>5.1291018243282624E-3</c:v>
                </c:pt>
                <c:pt idx="43">
                  <c:v>4.5462493442909599E-3</c:v>
                </c:pt>
                <c:pt idx="44">
                  <c:v>2.5062656641604009E-3</c:v>
                </c:pt>
                <c:pt idx="45">
                  <c:v>2.5062656641604009E-3</c:v>
                </c:pt>
                <c:pt idx="46">
                  <c:v>2.2148394241417496E-3</c:v>
                </c:pt>
                <c:pt idx="47">
                  <c:v>1.1657049600746051E-3</c:v>
                </c:pt>
                <c:pt idx="48">
                  <c:v>8.7427872005595381E-4</c:v>
                </c:pt>
                <c:pt idx="49">
                  <c:v>9.3256396805968414E-4</c:v>
                </c:pt>
                <c:pt idx="50">
                  <c:v>6.411377280410328E-4</c:v>
                </c:pt>
                <c:pt idx="51">
                  <c:v>4.6628198402984207E-4</c:v>
                </c:pt>
                <c:pt idx="52">
                  <c:v>2.3314099201492104E-4</c:v>
                </c:pt>
                <c:pt idx="53">
                  <c:v>3.4971148802238151E-4</c:v>
                </c:pt>
                <c:pt idx="54">
                  <c:v>2.3314099201492104E-4</c:v>
                </c:pt>
                <c:pt idx="55">
                  <c:v>1.7485574401119076E-4</c:v>
                </c:pt>
                <c:pt idx="56">
                  <c:v>0</c:v>
                </c:pt>
                <c:pt idx="57">
                  <c:v>5.8285248003730259E-5</c:v>
                </c:pt>
                <c:pt idx="58">
                  <c:v>0</c:v>
                </c:pt>
                <c:pt idx="59">
                  <c:v>1.1657049600746052E-4</c:v>
                </c:pt>
                <c:pt idx="60">
                  <c:v>5.8285248003730259E-5</c:v>
                </c:pt>
                <c:pt idx="61">
                  <c:v>5.8285248003730259E-5</c:v>
                </c:pt>
                <c:pt idx="62">
                  <c:v>0</c:v>
                </c:pt>
                <c:pt idx="63">
                  <c:v>0</c:v>
                </c:pt>
                <c:pt idx="64">
                  <c:v>0</c:v>
                </c:pt>
                <c:pt idx="65">
                  <c:v>0</c:v>
                </c:pt>
              </c:numCache>
            </c:numRef>
          </c:val>
          <c:extLst>
            <c:ext xmlns:c16="http://schemas.microsoft.com/office/drawing/2014/chart" uri="{C3380CC4-5D6E-409C-BE32-E72D297353CC}">
              <c16:uniqueId val="{00000000-2921-44E3-8496-491B2A95C912}"/>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faculty'!$H$8:$H$73</c:f>
              <c:numCache>
                <c:formatCode>0.00%</c:formatCode>
                <c:ptCount val="66"/>
                <c:pt idx="0">
                  <c:v>2.0000000000000001E-4</c:v>
                </c:pt>
                <c:pt idx="1">
                  <c:v>5.0000000000000001E-4</c:v>
                </c:pt>
                <c:pt idx="2">
                  <c:v>1E-3</c:v>
                </c:pt>
                <c:pt idx="3">
                  <c:v>2.3E-3</c:v>
                </c:pt>
                <c:pt idx="4">
                  <c:v>4.8999999999999998E-3</c:v>
                </c:pt>
                <c:pt idx="5">
                  <c:v>9.4000000000000004E-3</c:v>
                </c:pt>
                <c:pt idx="6">
                  <c:v>1.4999999999999999E-2</c:v>
                </c:pt>
                <c:pt idx="7">
                  <c:v>2.06E-2</c:v>
                </c:pt>
                <c:pt idx="8">
                  <c:v>2.8199999999999999E-2</c:v>
                </c:pt>
                <c:pt idx="9">
                  <c:v>3.2599999999999997E-2</c:v>
                </c:pt>
                <c:pt idx="10">
                  <c:v>3.8300000000000001E-2</c:v>
                </c:pt>
                <c:pt idx="11">
                  <c:v>4.1300000000000003E-2</c:v>
                </c:pt>
                <c:pt idx="12">
                  <c:v>4.3299999999999998E-2</c:v>
                </c:pt>
                <c:pt idx="13">
                  <c:v>4.53E-2</c:v>
                </c:pt>
                <c:pt idx="14">
                  <c:v>4.5199999999999997E-2</c:v>
                </c:pt>
                <c:pt idx="15">
                  <c:v>4.5600000000000002E-2</c:v>
                </c:pt>
                <c:pt idx="16">
                  <c:v>4.2799999999999998E-2</c:v>
                </c:pt>
                <c:pt idx="17">
                  <c:v>3.9399999999999998E-2</c:v>
                </c:pt>
                <c:pt idx="18">
                  <c:v>3.8600000000000002E-2</c:v>
                </c:pt>
                <c:pt idx="19">
                  <c:v>3.8600000000000002E-2</c:v>
                </c:pt>
                <c:pt idx="20">
                  <c:v>3.95E-2</c:v>
                </c:pt>
                <c:pt idx="21">
                  <c:v>3.44E-2</c:v>
                </c:pt>
                <c:pt idx="22">
                  <c:v>2.92E-2</c:v>
                </c:pt>
                <c:pt idx="23">
                  <c:v>2.92E-2</c:v>
                </c:pt>
                <c:pt idx="24">
                  <c:v>3.0499999999999999E-2</c:v>
                </c:pt>
                <c:pt idx="25">
                  <c:v>2.9600000000000001E-2</c:v>
                </c:pt>
                <c:pt idx="26">
                  <c:v>2.53E-2</c:v>
                </c:pt>
                <c:pt idx="27">
                  <c:v>2.2499999999999999E-2</c:v>
                </c:pt>
                <c:pt idx="28">
                  <c:v>1.95E-2</c:v>
                </c:pt>
                <c:pt idx="29">
                  <c:v>2.0400000000000001E-2</c:v>
                </c:pt>
                <c:pt idx="30">
                  <c:v>1.8100000000000002E-2</c:v>
                </c:pt>
                <c:pt idx="31">
                  <c:v>1.7500000000000002E-2</c:v>
                </c:pt>
                <c:pt idx="32">
                  <c:v>1.6199999999999999E-2</c:v>
                </c:pt>
                <c:pt idx="33">
                  <c:v>1.5699999999999999E-2</c:v>
                </c:pt>
                <c:pt idx="34">
                  <c:v>1.3100000000000001E-2</c:v>
                </c:pt>
                <c:pt idx="35">
                  <c:v>1.35E-2</c:v>
                </c:pt>
                <c:pt idx="36">
                  <c:v>1.3299999999999999E-2</c:v>
                </c:pt>
                <c:pt idx="37">
                  <c:v>1.2800000000000001E-2</c:v>
                </c:pt>
                <c:pt idx="38">
                  <c:v>1.0999999999999999E-2</c:v>
                </c:pt>
                <c:pt idx="39">
                  <c:v>1.01E-2</c:v>
                </c:pt>
                <c:pt idx="40">
                  <c:v>8.8000000000000005E-3</c:v>
                </c:pt>
                <c:pt idx="41">
                  <c:v>7.4999999999999997E-3</c:v>
                </c:pt>
                <c:pt idx="42">
                  <c:v>6.4000000000000003E-3</c:v>
                </c:pt>
                <c:pt idx="43">
                  <c:v>5.4999999999999997E-3</c:v>
                </c:pt>
                <c:pt idx="44">
                  <c:v>4.7000000000000002E-3</c:v>
                </c:pt>
                <c:pt idx="45">
                  <c:v>3.0999999999999999E-3</c:v>
                </c:pt>
                <c:pt idx="46">
                  <c:v>2.5000000000000001E-3</c:v>
                </c:pt>
                <c:pt idx="47">
                  <c:v>1.5E-3</c:v>
                </c:pt>
                <c:pt idx="48">
                  <c:v>1.1999999999999999E-3</c:v>
                </c:pt>
                <c:pt idx="49">
                  <c:v>8.9999999999999998E-4</c:v>
                </c:pt>
                <c:pt idx="50">
                  <c:v>5.9999999999999995E-4</c:v>
                </c:pt>
                <c:pt idx="51">
                  <c:v>6.9999999999999999E-4</c:v>
                </c:pt>
                <c:pt idx="52">
                  <c:v>4.0000000000000002E-4</c:v>
                </c:pt>
                <c:pt idx="53">
                  <c:v>4.0000000000000002E-4</c:v>
                </c:pt>
                <c:pt idx="54">
                  <c:v>2.9999999999999997E-4</c:v>
                </c:pt>
                <c:pt idx="55">
                  <c:v>1E-4</c:v>
                </c:pt>
                <c:pt idx="56">
                  <c:v>2.0000000000000001E-4</c:v>
                </c:pt>
                <c:pt idx="57">
                  <c:v>2.0000000000000001E-4</c:v>
                </c:pt>
                <c:pt idx="58">
                  <c:v>1E-4</c:v>
                </c:pt>
                <c:pt idx="59">
                  <c:v>1E-4</c:v>
                </c:pt>
                <c:pt idx="60">
                  <c:v>1E-4</c:v>
                </c:pt>
                <c:pt idx="61">
                  <c:v>1E-4</c:v>
                </c:pt>
                <c:pt idx="62">
                  <c:v>0</c:v>
                </c:pt>
                <c:pt idx="63">
                  <c:v>0</c:v>
                </c:pt>
                <c:pt idx="64">
                  <c:v>0</c:v>
                </c:pt>
                <c:pt idx="65">
                  <c:v>0</c:v>
                </c:pt>
              </c:numCache>
            </c:numRef>
          </c:val>
          <c:smooth val="1"/>
          <c:extLst>
            <c:ext xmlns:c16="http://schemas.microsoft.com/office/drawing/2014/chart" uri="{C3380CC4-5D6E-409C-BE32-E72D297353CC}">
              <c16:uniqueId val="{00000001-2921-44E3-8496-491B2A95C912}"/>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pct'!$I$2:$I$67</c:f>
              <c:numCache>
                <c:formatCode>0.0%</c:formatCode>
                <c:ptCount val="66"/>
                <c:pt idx="0">
                  <c:v>1.1509466536226047E-4</c:v>
                </c:pt>
                <c:pt idx="1">
                  <c:v>5.7547332681130233E-5</c:v>
                </c:pt>
                <c:pt idx="2">
                  <c:v>5.7547332681130233E-5</c:v>
                </c:pt>
                <c:pt idx="3">
                  <c:v>2.3018933072452093E-4</c:v>
                </c:pt>
                <c:pt idx="4">
                  <c:v>5.7547332681130226E-4</c:v>
                </c:pt>
                <c:pt idx="5">
                  <c:v>1.0933993209414745E-3</c:v>
                </c:pt>
                <c:pt idx="6">
                  <c:v>2.704724636013121E-3</c:v>
                </c:pt>
                <c:pt idx="7">
                  <c:v>6.502848592967716E-3</c:v>
                </c:pt>
                <c:pt idx="8">
                  <c:v>8.5170052368072745E-3</c:v>
                </c:pt>
                <c:pt idx="9">
                  <c:v>1.6285895148759853E-2</c:v>
                </c:pt>
                <c:pt idx="10">
                  <c:v>2.2098175749554007E-2</c:v>
                </c:pt>
                <c:pt idx="11">
                  <c:v>2.8198193013753814E-2</c:v>
                </c:pt>
                <c:pt idx="12">
                  <c:v>3.729067157737239E-2</c:v>
                </c:pt>
                <c:pt idx="13">
                  <c:v>4.3275594176209936E-2</c:v>
                </c:pt>
                <c:pt idx="14">
                  <c:v>4.9778442769177651E-2</c:v>
                </c:pt>
                <c:pt idx="15">
                  <c:v>5.0296368763307821E-2</c:v>
                </c:pt>
                <c:pt idx="16">
                  <c:v>5.7202048685043451E-2</c:v>
                </c:pt>
                <c:pt idx="17">
                  <c:v>4.7994475456062613E-2</c:v>
                </c:pt>
                <c:pt idx="18">
                  <c:v>4.6613339471715483E-2</c:v>
                </c:pt>
                <c:pt idx="19">
                  <c:v>4.7706738792656959E-2</c:v>
                </c:pt>
                <c:pt idx="20">
                  <c:v>4.4253898831789144E-2</c:v>
                </c:pt>
                <c:pt idx="21">
                  <c:v>4.8857685446279567E-2</c:v>
                </c:pt>
                <c:pt idx="22">
                  <c:v>4.085860620360246E-2</c:v>
                </c:pt>
                <c:pt idx="23">
                  <c:v>3.6542556252517698E-2</c:v>
                </c:pt>
                <c:pt idx="24">
                  <c:v>3.7693502906140298E-2</c:v>
                </c:pt>
                <c:pt idx="25">
                  <c:v>3.7463313575415783E-2</c:v>
                </c:pt>
                <c:pt idx="26">
                  <c:v>3.9304828221211945E-2</c:v>
                </c:pt>
                <c:pt idx="27">
                  <c:v>2.9291592334695287E-2</c:v>
                </c:pt>
                <c:pt idx="28">
                  <c:v>2.5493468377740691E-2</c:v>
                </c:pt>
                <c:pt idx="29">
                  <c:v>2.3191575070495483E-2</c:v>
                </c:pt>
                <c:pt idx="30">
                  <c:v>2.0601945099844622E-2</c:v>
                </c:pt>
                <c:pt idx="31">
                  <c:v>1.9220809115497495E-2</c:v>
                </c:pt>
                <c:pt idx="32">
                  <c:v>1.4329285837601426E-2</c:v>
                </c:pt>
                <c:pt idx="33">
                  <c:v>1.3811359843471255E-2</c:v>
                </c:pt>
                <c:pt idx="34">
                  <c:v>1.3926454508833515E-2</c:v>
                </c:pt>
                <c:pt idx="35">
                  <c:v>1.0300972549922311E-2</c:v>
                </c:pt>
                <c:pt idx="36">
                  <c:v>1.1164182540139265E-2</c:v>
                </c:pt>
                <c:pt idx="37">
                  <c:v>1.1336824538182655E-2</c:v>
                </c:pt>
                <c:pt idx="38">
                  <c:v>8.6320999021695342E-3</c:v>
                </c:pt>
                <c:pt idx="39">
                  <c:v>8.8047419002129246E-3</c:v>
                </c:pt>
                <c:pt idx="40">
                  <c:v>6.9632272544167574E-3</c:v>
                </c:pt>
                <c:pt idx="41">
                  <c:v>6.4453012602865853E-3</c:v>
                </c:pt>
                <c:pt idx="42">
                  <c:v>4.8915232778960699E-3</c:v>
                </c:pt>
                <c:pt idx="43">
                  <c:v>4.4886919491281575E-3</c:v>
                </c:pt>
                <c:pt idx="44">
                  <c:v>4.1434079530413767E-3</c:v>
                </c:pt>
                <c:pt idx="45">
                  <c:v>2.4745353052885999E-3</c:v>
                </c:pt>
                <c:pt idx="46">
                  <c:v>2.1867986418829489E-3</c:v>
                </c:pt>
                <c:pt idx="47">
                  <c:v>1.8415146457961675E-3</c:v>
                </c:pt>
                <c:pt idx="48">
                  <c:v>1.2084939863037348E-3</c:v>
                </c:pt>
                <c:pt idx="49">
                  <c:v>6.9056799217356271E-4</c:v>
                </c:pt>
                <c:pt idx="50">
                  <c:v>8.0566265753582317E-4</c:v>
                </c:pt>
                <c:pt idx="51">
                  <c:v>5.7547332681130226E-4</c:v>
                </c:pt>
                <c:pt idx="52">
                  <c:v>3.4528399608678136E-4</c:v>
                </c:pt>
                <c:pt idx="53">
                  <c:v>2.3018933072452093E-4</c:v>
                </c:pt>
                <c:pt idx="54">
                  <c:v>2.3018933072452093E-4</c:v>
                </c:pt>
                <c:pt idx="55">
                  <c:v>2.3018933072452093E-4</c:v>
                </c:pt>
                <c:pt idx="56">
                  <c:v>1.7264199804339068E-4</c:v>
                </c:pt>
                <c:pt idx="57">
                  <c:v>0</c:v>
                </c:pt>
                <c:pt idx="58">
                  <c:v>5.7547332681130233E-5</c:v>
                </c:pt>
                <c:pt idx="59">
                  <c:v>0</c:v>
                </c:pt>
                <c:pt idx="60">
                  <c:v>1.1509466536226047E-4</c:v>
                </c:pt>
                <c:pt idx="61">
                  <c:v>5.7547332681130233E-5</c:v>
                </c:pt>
                <c:pt idx="62">
                  <c:v>5.7547332681130233E-5</c:v>
                </c:pt>
                <c:pt idx="63">
                  <c:v>0</c:v>
                </c:pt>
                <c:pt idx="64">
                  <c:v>0</c:v>
                </c:pt>
                <c:pt idx="65">
                  <c:v>0</c:v>
                </c:pt>
              </c:numCache>
            </c:numRef>
          </c:val>
          <c:extLst>
            <c:ext xmlns:c16="http://schemas.microsoft.com/office/drawing/2014/chart" uri="{C3380CC4-5D6E-409C-BE32-E72D297353CC}">
              <c16:uniqueId val="{00000000-83DA-408C-8968-6929AC936EF8}"/>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faculty'!$I$8:$I$73</c:f>
              <c:numCache>
                <c:formatCode>0.00%</c:formatCode>
                <c:ptCount val="66"/>
                <c:pt idx="0">
                  <c:v>4.0000000000000002E-4</c:v>
                </c:pt>
                <c:pt idx="1">
                  <c:v>4.0000000000000002E-4</c:v>
                </c:pt>
                <c:pt idx="2">
                  <c:v>8.0000000000000004E-4</c:v>
                </c:pt>
                <c:pt idx="3">
                  <c:v>1.9E-3</c:v>
                </c:pt>
                <c:pt idx="4">
                  <c:v>4.4000000000000003E-3</c:v>
                </c:pt>
                <c:pt idx="5">
                  <c:v>8.8000000000000005E-3</c:v>
                </c:pt>
                <c:pt idx="6">
                  <c:v>1.49E-2</c:v>
                </c:pt>
                <c:pt idx="7">
                  <c:v>2.1100000000000001E-2</c:v>
                </c:pt>
                <c:pt idx="8">
                  <c:v>2.6200000000000001E-2</c:v>
                </c:pt>
                <c:pt idx="9">
                  <c:v>3.3000000000000002E-2</c:v>
                </c:pt>
                <c:pt idx="10">
                  <c:v>3.6200000000000003E-2</c:v>
                </c:pt>
                <c:pt idx="11">
                  <c:v>4.0800000000000003E-2</c:v>
                </c:pt>
                <c:pt idx="12">
                  <c:v>4.2599999999999999E-2</c:v>
                </c:pt>
                <c:pt idx="13">
                  <c:v>4.4600000000000001E-2</c:v>
                </c:pt>
                <c:pt idx="14">
                  <c:v>4.5600000000000002E-2</c:v>
                </c:pt>
                <c:pt idx="15">
                  <c:v>4.5199999999999997E-2</c:v>
                </c:pt>
                <c:pt idx="16">
                  <c:v>4.5100000000000001E-2</c:v>
                </c:pt>
                <c:pt idx="17">
                  <c:v>4.1700000000000001E-2</c:v>
                </c:pt>
                <c:pt idx="18">
                  <c:v>3.85E-2</c:v>
                </c:pt>
                <c:pt idx="19">
                  <c:v>3.7699999999999997E-2</c:v>
                </c:pt>
                <c:pt idx="20">
                  <c:v>3.6900000000000002E-2</c:v>
                </c:pt>
                <c:pt idx="21">
                  <c:v>3.7499999999999999E-2</c:v>
                </c:pt>
                <c:pt idx="22">
                  <c:v>3.2899999999999999E-2</c:v>
                </c:pt>
                <c:pt idx="23">
                  <c:v>2.7799999999999998E-2</c:v>
                </c:pt>
                <c:pt idx="24">
                  <c:v>2.7900000000000001E-2</c:v>
                </c:pt>
                <c:pt idx="25">
                  <c:v>2.8899999999999999E-2</c:v>
                </c:pt>
                <c:pt idx="26">
                  <c:v>2.76E-2</c:v>
                </c:pt>
                <c:pt idx="27">
                  <c:v>2.3900000000000001E-2</c:v>
                </c:pt>
                <c:pt idx="28">
                  <c:v>2.1299999999999999E-2</c:v>
                </c:pt>
                <c:pt idx="29">
                  <c:v>1.84E-2</c:v>
                </c:pt>
                <c:pt idx="30">
                  <c:v>1.9400000000000001E-2</c:v>
                </c:pt>
                <c:pt idx="31">
                  <c:v>1.6899999999999998E-2</c:v>
                </c:pt>
                <c:pt idx="32">
                  <c:v>1.6500000000000001E-2</c:v>
                </c:pt>
                <c:pt idx="33">
                  <c:v>1.52E-2</c:v>
                </c:pt>
                <c:pt idx="34">
                  <c:v>1.46E-2</c:v>
                </c:pt>
                <c:pt idx="35">
                  <c:v>1.2E-2</c:v>
                </c:pt>
                <c:pt idx="36">
                  <c:v>1.23E-2</c:v>
                </c:pt>
                <c:pt idx="37">
                  <c:v>1.2200000000000001E-2</c:v>
                </c:pt>
                <c:pt idx="38">
                  <c:v>1.15E-2</c:v>
                </c:pt>
                <c:pt idx="39">
                  <c:v>0.01</c:v>
                </c:pt>
                <c:pt idx="40">
                  <c:v>8.6999999999999994E-3</c:v>
                </c:pt>
                <c:pt idx="41">
                  <c:v>7.6E-3</c:v>
                </c:pt>
                <c:pt idx="42">
                  <c:v>6.3E-3</c:v>
                </c:pt>
                <c:pt idx="43">
                  <c:v>5.4000000000000003E-3</c:v>
                </c:pt>
                <c:pt idx="44">
                  <c:v>4.7000000000000002E-3</c:v>
                </c:pt>
                <c:pt idx="45">
                  <c:v>3.0999999999999999E-3</c:v>
                </c:pt>
                <c:pt idx="46">
                  <c:v>2.3E-3</c:v>
                </c:pt>
                <c:pt idx="47">
                  <c:v>2.0999999999999999E-3</c:v>
                </c:pt>
                <c:pt idx="48">
                  <c:v>1.2999999999999999E-3</c:v>
                </c:pt>
                <c:pt idx="49">
                  <c:v>1E-3</c:v>
                </c:pt>
                <c:pt idx="50">
                  <c:v>8.0000000000000004E-4</c:v>
                </c:pt>
                <c:pt idx="51">
                  <c:v>5.0000000000000001E-4</c:v>
                </c:pt>
                <c:pt idx="52">
                  <c:v>5.0000000000000001E-4</c:v>
                </c:pt>
                <c:pt idx="53">
                  <c:v>2.9999999999999997E-4</c:v>
                </c:pt>
                <c:pt idx="54">
                  <c:v>2.9999999999999997E-4</c:v>
                </c:pt>
                <c:pt idx="55">
                  <c:v>2.0000000000000001E-4</c:v>
                </c:pt>
                <c:pt idx="56">
                  <c:v>1E-4</c:v>
                </c:pt>
                <c:pt idx="57">
                  <c:v>1E-4</c:v>
                </c:pt>
                <c:pt idx="58">
                  <c:v>1E-4</c:v>
                </c:pt>
                <c:pt idx="59">
                  <c:v>1E-4</c:v>
                </c:pt>
                <c:pt idx="60">
                  <c:v>1E-4</c:v>
                </c:pt>
                <c:pt idx="61">
                  <c:v>1E-4</c:v>
                </c:pt>
                <c:pt idx="62">
                  <c:v>0</c:v>
                </c:pt>
                <c:pt idx="63">
                  <c:v>0</c:v>
                </c:pt>
                <c:pt idx="64">
                  <c:v>0</c:v>
                </c:pt>
                <c:pt idx="65">
                  <c:v>0</c:v>
                </c:pt>
              </c:numCache>
            </c:numRef>
          </c:val>
          <c:smooth val="1"/>
          <c:extLst>
            <c:ext xmlns:c16="http://schemas.microsoft.com/office/drawing/2014/chart" uri="{C3380CC4-5D6E-409C-BE32-E72D297353CC}">
              <c16:uniqueId val="{00000001-83DA-408C-8968-6929AC936EF8}"/>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40874404588315"/>
          <c:y val="4.0064102564102567E-2"/>
          <c:w val="0.87949450763099046"/>
          <c:h val="0.82767956289117706"/>
        </c:manualLayout>
      </c:layout>
      <c:barChart>
        <c:barDir val="col"/>
        <c:grouping val="clustered"/>
        <c:varyColors val="0"/>
        <c:ser>
          <c:idx val="1"/>
          <c:order val="1"/>
          <c:tx>
            <c:v>NIH RPG PIs</c:v>
          </c:tx>
          <c:spPr>
            <a:gradFill flip="none" rotWithShape="1">
              <a:gsLst>
                <a:gs pos="0">
                  <a:srgbClr val="002060"/>
                </a:gs>
                <a:gs pos="100000">
                  <a:srgbClr val="150AEC"/>
                </a:gs>
              </a:gsLst>
              <a:lin ang="16200000" scaled="1"/>
              <a:tileRect/>
            </a:gradFill>
            <a:ln w="12700">
              <a:solidFill>
                <a:srgbClr val="150AEC"/>
              </a:solidFill>
            </a:ln>
          </c:spPr>
          <c:invertIfNegative val="0"/>
          <c:cat>
            <c:numRef>
              <c:f>'[1]AMCC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'NIH All RPG pct'!$J$2:$J$67</c:f>
              <c:numCache>
                <c:formatCode>0.0%</c:formatCode>
                <c:ptCount val="66"/>
                <c:pt idx="0">
                  <c:v>1.1142682043567887E-4</c:v>
                </c:pt>
                <c:pt idx="1">
                  <c:v>2.2285364087135773E-4</c:v>
                </c:pt>
                <c:pt idx="2">
                  <c:v>2.7856705108919718E-4</c:v>
                </c:pt>
                <c:pt idx="3">
                  <c:v>1.6714023065351831E-4</c:v>
                </c:pt>
                <c:pt idx="4">
                  <c:v>8.9141456348543094E-4</c:v>
                </c:pt>
                <c:pt idx="5">
                  <c:v>1.4485486656638253E-3</c:v>
                </c:pt>
                <c:pt idx="6">
                  <c:v>2.339963229149256E-3</c:v>
                </c:pt>
                <c:pt idx="7">
                  <c:v>5.5713410217839432E-3</c:v>
                </c:pt>
                <c:pt idx="8">
                  <c:v>9.3041395063791863E-3</c:v>
                </c:pt>
                <c:pt idx="9">
                  <c:v>1.2256950247924675E-2</c:v>
                </c:pt>
                <c:pt idx="10">
                  <c:v>2.2396790907571452E-2</c:v>
                </c:pt>
                <c:pt idx="11">
                  <c:v>2.7188144186305645E-2</c:v>
                </c:pt>
                <c:pt idx="12">
                  <c:v>3.3372332720485821E-2</c:v>
                </c:pt>
                <c:pt idx="13">
                  <c:v>4.0113655356844392E-2</c:v>
                </c:pt>
                <c:pt idx="14">
                  <c:v>4.5796423199064018E-2</c:v>
                </c:pt>
                <c:pt idx="15">
                  <c:v>4.9139227812134381E-2</c:v>
                </c:pt>
                <c:pt idx="16">
                  <c:v>4.9417794863223577E-2</c:v>
                </c:pt>
                <c:pt idx="17">
                  <c:v>5.5267702936096716E-2</c:v>
                </c:pt>
                <c:pt idx="18">
                  <c:v>4.6464984121678085E-2</c:v>
                </c:pt>
                <c:pt idx="19">
                  <c:v>4.445930135383587E-2</c:v>
                </c:pt>
                <c:pt idx="20">
                  <c:v>4.6186417070588889E-2</c:v>
                </c:pt>
                <c:pt idx="21">
                  <c:v>4.3456459969914756E-2</c:v>
                </c:pt>
                <c:pt idx="22">
                  <c:v>4.7634965736252713E-2</c:v>
                </c:pt>
                <c:pt idx="23">
                  <c:v>3.9835088305755197E-2</c:v>
                </c:pt>
                <c:pt idx="24">
                  <c:v>3.5322302078110199E-2</c:v>
                </c:pt>
                <c:pt idx="25">
                  <c:v>3.5823722770070759E-2</c:v>
                </c:pt>
                <c:pt idx="26">
                  <c:v>3.5768009359852915E-2</c:v>
                </c:pt>
                <c:pt idx="27">
                  <c:v>3.7829405537912975E-2</c:v>
                </c:pt>
                <c:pt idx="28">
                  <c:v>2.7633851468048358E-2</c:v>
                </c:pt>
                <c:pt idx="29">
                  <c:v>2.468104072650287E-2</c:v>
                </c:pt>
                <c:pt idx="30">
                  <c:v>2.2341077497353614E-2</c:v>
                </c:pt>
                <c:pt idx="31">
                  <c:v>1.9722547217115159E-2</c:v>
                </c:pt>
                <c:pt idx="32">
                  <c:v>1.7661151039055099E-2</c:v>
                </c:pt>
                <c:pt idx="33">
                  <c:v>1.37054989135885E-2</c:v>
                </c:pt>
                <c:pt idx="34">
                  <c:v>1.3426931862499304E-2</c:v>
                </c:pt>
                <c:pt idx="35">
                  <c:v>1.2702657529667391E-2</c:v>
                </c:pt>
                <c:pt idx="36">
                  <c:v>9.9727004289932586E-3</c:v>
                </c:pt>
                <c:pt idx="37">
                  <c:v>1.0362694300518135E-2</c:v>
                </c:pt>
                <c:pt idx="38">
                  <c:v>9.7498467881219006E-3</c:v>
                </c:pt>
                <c:pt idx="39">
                  <c:v>7.855590840715361E-3</c:v>
                </c:pt>
                <c:pt idx="40">
                  <c:v>7.7998774304975206E-3</c:v>
                </c:pt>
                <c:pt idx="41">
                  <c:v>6.5184689954872138E-3</c:v>
                </c:pt>
                <c:pt idx="42">
                  <c:v>5.4599142013482642E-3</c:v>
                </c:pt>
                <c:pt idx="43">
                  <c:v>4.679926458298512E-3</c:v>
                </c:pt>
                <c:pt idx="44">
                  <c:v>4.1227923561201179E-3</c:v>
                </c:pt>
                <c:pt idx="45">
                  <c:v>3.7327984845952423E-3</c:v>
                </c:pt>
                <c:pt idx="46">
                  <c:v>1.9499693576243802E-3</c:v>
                </c:pt>
                <c:pt idx="47">
                  <c:v>2.0613961780600589E-3</c:v>
                </c:pt>
                <c:pt idx="48">
                  <c:v>1.3928352554459858E-3</c:v>
                </c:pt>
                <c:pt idx="49">
                  <c:v>1.169981614574628E-3</c:v>
                </c:pt>
                <c:pt idx="50">
                  <c:v>6.1284751239623376E-4</c:v>
                </c:pt>
                <c:pt idx="51">
                  <c:v>6.6856092261407326E-4</c:v>
                </c:pt>
                <c:pt idx="52">
                  <c:v>3.3428046130703663E-4</c:v>
                </c:pt>
                <c:pt idx="53">
                  <c:v>3.8999387152487602E-4</c:v>
                </c:pt>
                <c:pt idx="54">
                  <c:v>2.2285364087135773E-4</c:v>
                </c:pt>
                <c:pt idx="55">
                  <c:v>2.7856705108919718E-4</c:v>
                </c:pt>
                <c:pt idx="56">
                  <c:v>2.2285364087135773E-4</c:v>
                </c:pt>
                <c:pt idx="57">
                  <c:v>1.6714023065351831E-4</c:v>
                </c:pt>
                <c:pt idx="58">
                  <c:v>0</c:v>
                </c:pt>
                <c:pt idx="59">
                  <c:v>1.1142682043567887E-4</c:v>
                </c:pt>
                <c:pt idx="60">
                  <c:v>0</c:v>
                </c:pt>
                <c:pt idx="61">
                  <c:v>1.1142682043567887E-4</c:v>
                </c:pt>
                <c:pt idx="62">
                  <c:v>0</c:v>
                </c:pt>
                <c:pt idx="63">
                  <c:v>5.5713410217839434E-5</c:v>
                </c:pt>
                <c:pt idx="64">
                  <c:v>0</c:v>
                </c:pt>
                <c:pt idx="65">
                  <c:v>0</c:v>
                </c:pt>
              </c:numCache>
            </c:numRef>
          </c:val>
          <c:extLst>
            <c:ext xmlns:c16="http://schemas.microsoft.com/office/drawing/2014/chart" uri="{C3380CC4-5D6E-409C-BE32-E72D297353CC}">
              <c16:uniqueId val="{00000000-5F86-4C7F-AB8D-FE39BBB146D5}"/>
            </c:ext>
          </c:extLst>
        </c:ser>
        <c:dLbls>
          <c:showLegendKey val="0"/>
          <c:showVal val="0"/>
          <c:showCatName val="0"/>
          <c:showSerName val="0"/>
          <c:showPercent val="0"/>
          <c:showBubbleSize val="0"/>
        </c:dLbls>
        <c:gapWidth val="55"/>
        <c:axId val="98479104"/>
        <c:axId val="104944768"/>
      </c:barChart>
      <c:lineChart>
        <c:grouping val="standard"/>
        <c:varyColors val="0"/>
        <c:ser>
          <c:idx val="0"/>
          <c:order val="0"/>
          <c:tx>
            <c:v>Med School Faculty (AAMC)</c:v>
          </c:tx>
          <c:spPr>
            <a:ln w="38100">
              <a:solidFill>
                <a:srgbClr val="FF0000"/>
              </a:solidFill>
            </a:ln>
          </c:spPr>
          <c:marker>
            <c:symbol val="none"/>
          </c:marker>
          <c:cat>
            <c:numRef>
              <c:f>'AAMC faculty'!$A$8:$A$73</c:f>
              <c:numCache>
                <c:formatCode>General</c:formatCode>
                <c:ptCount val="66"/>
                <c:pt idx="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numCache>
            </c:numRef>
          </c:cat>
          <c:val>
            <c:numRef>
              <c:f>'AAMC faculty'!$J$8:$J$73</c:f>
              <c:numCache>
                <c:formatCode>0.00%</c:formatCode>
                <c:ptCount val="66"/>
                <c:pt idx="0">
                  <c:v>2.9999999999999997E-4</c:v>
                </c:pt>
                <c:pt idx="1">
                  <c:v>5.9999999999999995E-4</c:v>
                </c:pt>
                <c:pt idx="2">
                  <c:v>8.0000000000000004E-4</c:v>
                </c:pt>
                <c:pt idx="3">
                  <c:v>1.6999999999999999E-3</c:v>
                </c:pt>
                <c:pt idx="4">
                  <c:v>4.0000000000000001E-3</c:v>
                </c:pt>
                <c:pt idx="5">
                  <c:v>7.9000000000000008E-3</c:v>
                </c:pt>
                <c:pt idx="6">
                  <c:v>1.3899999999999999E-2</c:v>
                </c:pt>
                <c:pt idx="7">
                  <c:v>2.0899999999999998E-2</c:v>
                </c:pt>
                <c:pt idx="8">
                  <c:v>2.5600000000000001E-2</c:v>
                </c:pt>
                <c:pt idx="9">
                  <c:v>3.0599999999999999E-2</c:v>
                </c:pt>
                <c:pt idx="10">
                  <c:v>3.6200000000000003E-2</c:v>
                </c:pt>
                <c:pt idx="11">
                  <c:v>3.7900000000000003E-2</c:v>
                </c:pt>
                <c:pt idx="12">
                  <c:v>4.24E-2</c:v>
                </c:pt>
                <c:pt idx="13">
                  <c:v>4.2999999999999997E-2</c:v>
                </c:pt>
                <c:pt idx="14">
                  <c:v>4.48E-2</c:v>
                </c:pt>
                <c:pt idx="15">
                  <c:v>4.5699999999999998E-2</c:v>
                </c:pt>
                <c:pt idx="16">
                  <c:v>4.4600000000000001E-2</c:v>
                </c:pt>
                <c:pt idx="17">
                  <c:v>4.4200000000000003E-2</c:v>
                </c:pt>
                <c:pt idx="18">
                  <c:v>4.0599999999999997E-2</c:v>
                </c:pt>
                <c:pt idx="19">
                  <c:v>3.7600000000000001E-2</c:v>
                </c:pt>
                <c:pt idx="20">
                  <c:v>3.6799999999999999E-2</c:v>
                </c:pt>
                <c:pt idx="21">
                  <c:v>3.5799999999999998E-2</c:v>
                </c:pt>
                <c:pt idx="22">
                  <c:v>3.6200000000000003E-2</c:v>
                </c:pt>
                <c:pt idx="23">
                  <c:v>3.1800000000000002E-2</c:v>
                </c:pt>
                <c:pt idx="24">
                  <c:v>2.69E-2</c:v>
                </c:pt>
                <c:pt idx="25">
                  <c:v>2.6700000000000002E-2</c:v>
                </c:pt>
                <c:pt idx="26">
                  <c:v>2.7400000000000001E-2</c:v>
                </c:pt>
                <c:pt idx="27">
                  <c:v>2.64E-2</c:v>
                </c:pt>
                <c:pt idx="28">
                  <c:v>2.2599999999999999E-2</c:v>
                </c:pt>
                <c:pt idx="29">
                  <c:v>2.0199999999999999E-2</c:v>
                </c:pt>
                <c:pt idx="30">
                  <c:v>1.77E-2</c:v>
                </c:pt>
                <c:pt idx="31">
                  <c:v>1.84E-2</c:v>
                </c:pt>
                <c:pt idx="32">
                  <c:v>1.61E-2</c:v>
                </c:pt>
                <c:pt idx="33">
                  <c:v>1.5299999999999999E-2</c:v>
                </c:pt>
                <c:pt idx="34">
                  <c:v>1.4200000000000001E-2</c:v>
                </c:pt>
                <c:pt idx="35">
                  <c:v>1.35E-2</c:v>
                </c:pt>
                <c:pt idx="36">
                  <c:v>1.11E-2</c:v>
                </c:pt>
                <c:pt idx="37">
                  <c:v>1.11E-2</c:v>
                </c:pt>
                <c:pt idx="38">
                  <c:v>1.0999999999999999E-2</c:v>
                </c:pt>
                <c:pt idx="39">
                  <c:v>1.04E-2</c:v>
                </c:pt>
                <c:pt idx="40">
                  <c:v>8.3000000000000001E-3</c:v>
                </c:pt>
                <c:pt idx="41">
                  <c:v>7.4000000000000003E-3</c:v>
                </c:pt>
                <c:pt idx="42">
                  <c:v>6.6E-3</c:v>
                </c:pt>
                <c:pt idx="43">
                  <c:v>5.3E-3</c:v>
                </c:pt>
                <c:pt idx="44">
                  <c:v>4.5999999999999999E-3</c:v>
                </c:pt>
                <c:pt idx="45">
                  <c:v>3.7000000000000002E-3</c:v>
                </c:pt>
                <c:pt idx="46">
                  <c:v>2.3999999999999998E-3</c:v>
                </c:pt>
                <c:pt idx="47">
                  <c:v>1.9E-3</c:v>
                </c:pt>
                <c:pt idx="48">
                  <c:v>1.8E-3</c:v>
                </c:pt>
                <c:pt idx="49">
                  <c:v>1.1000000000000001E-3</c:v>
                </c:pt>
                <c:pt idx="50">
                  <c:v>8.9999999999999998E-4</c:v>
                </c:pt>
                <c:pt idx="51">
                  <c:v>8.0000000000000004E-4</c:v>
                </c:pt>
                <c:pt idx="52">
                  <c:v>4.0000000000000002E-4</c:v>
                </c:pt>
                <c:pt idx="53">
                  <c:v>4.0000000000000002E-4</c:v>
                </c:pt>
                <c:pt idx="54">
                  <c:v>2.0000000000000001E-4</c:v>
                </c:pt>
                <c:pt idx="55">
                  <c:v>2.9999999999999997E-4</c:v>
                </c:pt>
                <c:pt idx="56">
                  <c:v>2.0000000000000001E-4</c:v>
                </c:pt>
                <c:pt idx="57">
                  <c:v>1E-4</c:v>
                </c:pt>
                <c:pt idx="58">
                  <c:v>1E-4</c:v>
                </c:pt>
                <c:pt idx="59">
                  <c:v>1E-4</c:v>
                </c:pt>
                <c:pt idx="60">
                  <c:v>1E-4</c:v>
                </c:pt>
                <c:pt idx="61">
                  <c:v>1E-4</c:v>
                </c:pt>
                <c:pt idx="62">
                  <c:v>1E-4</c:v>
                </c:pt>
                <c:pt idx="63">
                  <c:v>0</c:v>
                </c:pt>
                <c:pt idx="64">
                  <c:v>0</c:v>
                </c:pt>
                <c:pt idx="65">
                  <c:v>0</c:v>
                </c:pt>
              </c:numCache>
            </c:numRef>
          </c:val>
          <c:smooth val="1"/>
          <c:extLst>
            <c:ext xmlns:c16="http://schemas.microsoft.com/office/drawing/2014/chart" uri="{C3380CC4-5D6E-409C-BE32-E72D297353CC}">
              <c16:uniqueId val="{00000001-5F86-4C7F-AB8D-FE39BBB146D5}"/>
            </c:ext>
          </c:extLst>
        </c:ser>
        <c:dLbls>
          <c:showLegendKey val="0"/>
          <c:showVal val="0"/>
          <c:showCatName val="0"/>
          <c:showSerName val="0"/>
          <c:showPercent val="0"/>
          <c:showBubbleSize val="0"/>
        </c:dLbls>
        <c:marker val="1"/>
        <c:smooth val="0"/>
        <c:axId val="98479104"/>
        <c:axId val="104944768"/>
      </c:lineChart>
      <c:catAx>
        <c:axId val="98479104"/>
        <c:scaling>
          <c:orientation val="minMax"/>
        </c:scaling>
        <c:delete val="0"/>
        <c:axPos val="b"/>
        <c:title>
          <c:tx>
            <c:rich>
              <a:bodyPr/>
              <a:lstStyle/>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Age</a:t>
                </a:r>
              </a:p>
            </c:rich>
          </c:tx>
          <c:layout>
            <c:manualLayout>
              <c:xMode val="edge"/>
              <c:yMode val="edge"/>
              <c:x val="0.49842908525323226"/>
              <c:y val="0.93908910424658454"/>
            </c:manualLayout>
          </c:layout>
          <c:overlay val="0"/>
        </c:title>
        <c:numFmt formatCode="General" sourceLinked="1"/>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104944768"/>
        <c:crosses val="autoZero"/>
        <c:auto val="1"/>
        <c:lblAlgn val="ctr"/>
        <c:lblOffset val="100"/>
        <c:tickLblSkip val="5"/>
        <c:noMultiLvlLbl val="0"/>
      </c:catAx>
      <c:valAx>
        <c:axId val="104944768"/>
        <c:scaling>
          <c:orientation val="minMax"/>
          <c:max val="7.0000000000000007E-2"/>
          <c:min val="0"/>
        </c:scaling>
        <c:delete val="0"/>
        <c:axPos val="l"/>
        <c:majorGridlines>
          <c:spPr>
            <a:ln>
              <a:noFill/>
            </a:ln>
          </c:spPr>
        </c:majorGridlines>
        <c:title>
          <c:tx>
            <c:rich>
              <a:bodyPr rot="-5400000" vert="horz"/>
              <a:lstStyle/>
              <a:p>
                <a:pPr>
                  <a:defRPr sz="1200" b="1">
                    <a:latin typeface="Arial" panose="020B0604020202020204" pitchFamily="34" charset="0"/>
                    <a:cs typeface="Arial" panose="020B0604020202020204" pitchFamily="34" charset="0"/>
                  </a:defRPr>
                </a:pPr>
                <a:r>
                  <a:rPr lang="en-US" sz="1200" b="1">
                    <a:latin typeface="Arial" panose="020B0604020202020204" pitchFamily="34" charset="0"/>
                    <a:cs typeface="Arial" panose="020B0604020202020204" pitchFamily="34" charset="0"/>
                  </a:rPr>
                  <a:t>Percent of PIs / Faculty</a:t>
                </a:r>
              </a:p>
            </c:rich>
          </c:tx>
          <c:layout>
            <c:manualLayout>
              <c:xMode val="edge"/>
              <c:yMode val="edge"/>
              <c:x val="6.1728395061728392E-3"/>
              <c:y val="0.29490944040648764"/>
            </c:manualLayout>
          </c:layout>
          <c:overlay val="0"/>
        </c:title>
        <c:numFmt formatCode="0%" sourceLinked="0"/>
        <c:majorTickMark val="out"/>
        <c:minorTickMark val="none"/>
        <c:tickLblPos val="nextTo"/>
        <c:spPr>
          <a:ln>
            <a:solidFill>
              <a:schemeClr val="tx1"/>
            </a:solidFill>
          </a:ln>
        </c:spPr>
        <c:txPr>
          <a:bodyPr/>
          <a:lstStyle/>
          <a:p>
            <a:pPr>
              <a:defRPr>
                <a:latin typeface="Arial" panose="020B0604020202020204" pitchFamily="34" charset="0"/>
                <a:cs typeface="Arial" panose="020B0604020202020204" pitchFamily="34" charset="0"/>
              </a:defRPr>
            </a:pPr>
            <a:endParaRPr lang="en-US"/>
          </a:p>
        </c:txPr>
        <c:crossAx val="98479104"/>
        <c:crosses val="autoZero"/>
        <c:crossBetween val="between"/>
      </c:valAx>
      <c:spPr>
        <a:gradFill>
          <a:gsLst>
            <a:gs pos="0">
              <a:srgbClr val="77BDF7">
                <a:lumMod val="64000"/>
                <a:lumOff val="36000"/>
              </a:srgbClr>
            </a:gs>
            <a:gs pos="100000">
              <a:schemeClr val="bg1"/>
            </a:gs>
          </a:gsLst>
          <a:lin ang="16200000" scaled="1"/>
        </a:gradFill>
      </c:spPr>
    </c:plotArea>
    <c:legend>
      <c:legendPos val="r"/>
      <c:layout>
        <c:manualLayout>
          <c:xMode val="edge"/>
          <c:yMode val="edge"/>
          <c:x val="0.66252247982891033"/>
          <c:y val="0.50269891143414769"/>
          <c:w val="0.25566443083503448"/>
          <c:h val="0.10952747493101822"/>
        </c:manualLayout>
      </c:layout>
      <c:overlay val="1"/>
      <c:txPr>
        <a:bodyPr/>
        <a:lstStyle/>
        <a:p>
          <a:pPr>
            <a:defRPr sz="1200"/>
          </a:pPr>
          <a:endParaRPr lang="en-US"/>
        </a:p>
      </c:txPr>
    </c:legend>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0.16461</cdr:x>
      <cdr:y>0.16163</cdr:y>
    </cdr:from>
    <cdr:to>
      <cdr:x>0.24393</cdr:x>
      <cdr:y>0.24346</cdr:y>
    </cdr:to>
    <cdr:sp macro="" textlink="">
      <cdr:nvSpPr>
        <cdr:cNvPr id="2" name="TextBox 6">
          <a:extLst xmlns:a="http://schemas.openxmlformats.org/drawingml/2006/main">
            <a:ext uri="{FF2B5EF4-FFF2-40B4-BE49-F238E27FC236}">
              <a16:creationId xmlns:a16="http://schemas.microsoft.com/office/drawing/2014/main" id="{D2547C11-23C6-42E3-A5B1-4F342096D1DE}"/>
            </a:ext>
          </a:extLst>
        </cdr:cNvPr>
        <cdr:cNvSpPr txBox="1">
          <a:spLocks xmlns:a="http://schemas.openxmlformats.org/drawingml/2006/main" noChangeArrowheads="1"/>
        </cdr:cNvSpPr>
      </cdr:nvSpPr>
      <cdr:spPr bwMode="auto">
        <a:xfrm xmlns:a="http://schemas.openxmlformats.org/drawingml/2006/main">
          <a:off x="1354674" y="738972"/>
          <a:ext cx="652743" cy="37414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non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1" hangingPunct="1"/>
          <a:r>
            <a:rPr lang="en-US" altLang="en-US" sz="1800" dirty="0">
              <a:latin typeface="Calibri" panose="020F0502020204030204" pitchFamily="34" charset="0"/>
            </a:rPr>
            <a:t>1986</a:t>
          </a:r>
        </a:p>
      </cdr:txBody>
    </cdr:sp>
  </cdr:relSizeAnchor>
  <cdr:relSizeAnchor xmlns:cdr="http://schemas.openxmlformats.org/drawingml/2006/chartDrawing">
    <cdr:from>
      <cdr:x>0.55479</cdr:x>
      <cdr:y>0.46057</cdr:y>
    </cdr:from>
    <cdr:to>
      <cdr:x>0.63411</cdr:x>
      <cdr:y>0.5424</cdr:y>
    </cdr:to>
    <cdr:sp macro="" textlink="">
      <cdr:nvSpPr>
        <cdr:cNvPr id="3" name="TextBox 6">
          <a:extLst xmlns:a="http://schemas.openxmlformats.org/drawingml/2006/main">
            <a:ext uri="{FF2B5EF4-FFF2-40B4-BE49-F238E27FC236}">
              <a16:creationId xmlns:a16="http://schemas.microsoft.com/office/drawing/2014/main" id="{D2547C11-23C6-42E3-A5B1-4F342096D1DE}"/>
            </a:ext>
          </a:extLst>
        </cdr:cNvPr>
        <cdr:cNvSpPr txBox="1">
          <a:spLocks xmlns:a="http://schemas.openxmlformats.org/drawingml/2006/main" noChangeArrowheads="1"/>
        </cdr:cNvSpPr>
      </cdr:nvSpPr>
      <cdr:spPr bwMode="auto">
        <a:xfrm xmlns:a="http://schemas.openxmlformats.org/drawingml/2006/main">
          <a:off x="4565700" y="2105726"/>
          <a:ext cx="652743" cy="37414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non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1" hangingPunct="1"/>
          <a:r>
            <a:rPr lang="en-US" altLang="en-US" sz="1800" dirty="0">
              <a:latin typeface="Calibri" panose="020F0502020204030204" pitchFamily="34" charset="0"/>
            </a:rPr>
            <a:t>2021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D3D891-A168-4865-AC02-E58999832CB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03E6CBB7-DB7C-4EB4-97C5-43A4863C3D80}"/>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5E4607A3-D47D-4261-951A-02715333B99D}" type="datetimeFigureOut">
              <a:rPr lang="en-US" altLang="en-US"/>
              <a:pPr>
                <a:defRPr/>
              </a:pPr>
              <a:t>9/8/2022</a:t>
            </a:fld>
            <a:endParaRPr lang="en-US" altLang="en-US"/>
          </a:p>
        </p:txBody>
      </p:sp>
      <p:sp>
        <p:nvSpPr>
          <p:cNvPr id="4" name="Slide Image Placeholder 3">
            <a:extLst>
              <a:ext uri="{FF2B5EF4-FFF2-40B4-BE49-F238E27FC236}">
                <a16:creationId xmlns:a16="http://schemas.microsoft.com/office/drawing/2014/main" id="{0CC962AC-D000-4AAD-990E-00E9F90D5D3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051E5B8-FBD5-46BA-A599-D934BD87E95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95FD64D-8603-4380-8D18-7421BBD04AF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1591489F-A012-4FE8-B179-53F1BE2DF9C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6113A1E-145A-4388-B033-D5567FF5D09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5CE70546-A8E0-43F7-B10F-1030CAC0FA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40BE1CB3-8F6B-4030-BA2F-B25C05EF1C15}"/>
              </a:ext>
            </a:extLst>
          </p:cNvPr>
          <p:cNvSpPr>
            <a:spLocks noGrp="1"/>
          </p:cNvSpPr>
          <p:nvPr>
            <p:ph type="body" idx="1"/>
          </p:nvPr>
        </p:nvSpPr>
        <p:spPr bwMode="auto">
          <a:xfrm>
            <a:off x="457200" y="4191000"/>
            <a:ext cx="6096000" cy="464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Notes: </a:t>
            </a:r>
          </a:p>
          <a:p>
            <a:pPr eaLnBrk="1" hangingPunct="1">
              <a:spcBef>
                <a:spcPct val="0"/>
              </a:spcBef>
            </a:pPr>
            <a:r>
              <a:rPr lang="en-US" altLang="en-US" dirty="0"/>
              <a:t>AAMC faculty information from 1986 to 2021 were based on AAMC data drawn on 3/10/2022, “Age Distribution of All Full-time Medical School Faculty 1966-2021.xlsx”.</a:t>
            </a:r>
          </a:p>
          <a:p>
            <a:pPr eaLnBrk="1" hangingPunct="1">
              <a:spcBef>
                <a:spcPct val="0"/>
              </a:spcBef>
            </a:pPr>
            <a:r>
              <a:rPr lang="en-US" altLang="en-US" sz="1800" dirty="0">
                <a:latin typeface="Arial" panose="020B0604020202020204" pitchFamily="34" charset="0"/>
                <a:cs typeface="Times New Roman" panose="02020603050405020304" pitchFamily="18" charset="0"/>
              </a:rPr>
              <a:t>AAMC faculty members were excluded who had missing or out-of-range birth dates.</a:t>
            </a:r>
          </a:p>
          <a:p>
            <a:pPr>
              <a:spcBef>
                <a:spcPct val="0"/>
              </a:spcBef>
              <a:buFont typeface="Symbol" panose="05050102010706020507" pitchFamily="18" charset="2"/>
              <a:buNone/>
            </a:pPr>
            <a:r>
              <a:rPr lang="en-US" altLang="en-US" sz="1800" dirty="0">
                <a:latin typeface="Arial" panose="020B0604020202020204" pitchFamily="34" charset="0"/>
                <a:cs typeface="Times New Roman" panose="02020603050405020304" pitchFamily="18" charset="0"/>
              </a:rPr>
              <a:t>Each year of AAMC data represent information as of December 31 of the year, and the analysis reflects data in the AAMC Faculty Roster as of February 28, 2022.</a:t>
            </a:r>
            <a:endParaRPr lang="en-US" altLang="en-US" sz="1800" dirty="0">
              <a:cs typeface="Calibri" panose="020F0502020204030204" pitchFamily="34" charset="0"/>
            </a:endParaRPr>
          </a:p>
          <a:p>
            <a:pPr>
              <a:spcBef>
                <a:spcPct val="0"/>
              </a:spcBef>
            </a:pPr>
            <a:r>
              <a:rPr lang="en-US" altLang="en-US" dirty="0"/>
              <a:t>All AAMC numbers are subject to change.</a:t>
            </a:r>
          </a:p>
          <a:p>
            <a:pPr eaLnBrk="1" hangingPunct="1">
              <a:spcBef>
                <a:spcPct val="0"/>
              </a:spcBef>
            </a:pPr>
            <a:endParaRPr lang="en-US" altLang="en-US" dirty="0"/>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dirty="0"/>
              <a:t>As of June 2022, DSAR revised the process from appending the most current year to querying the IMPAC-II Publication files for all years starting with fiscal year 1986.</a:t>
            </a:r>
          </a:p>
          <a:p>
            <a:pPr eaLnBrk="1" hangingPunct="1">
              <a:spcBef>
                <a:spcPct val="0"/>
              </a:spcBef>
            </a:pPr>
            <a:endParaRPr lang="en-US" altLang="en-US" dirty="0">
              <a:solidFill>
                <a:srgbClr val="000000"/>
              </a:solidFill>
            </a:endParaRPr>
          </a:p>
          <a:p>
            <a:pPr eaLnBrk="1" hangingPunct="1">
              <a:spcBef>
                <a:spcPct val="0"/>
              </a:spcBef>
            </a:pPr>
            <a:r>
              <a:rPr lang="en-US" altLang="en-US" dirty="0">
                <a:solidFill>
                  <a:srgbClr val="000000"/>
                </a:solidFill>
              </a:rPr>
              <a:t>NIH award data from Fiscal Years 1986-2021 drawn from the frozen IMPAC-II Publication files accessed on June 17, 2022, and NIH age data are subject to change.</a:t>
            </a:r>
          </a:p>
          <a:p>
            <a:pPr eaLnBrk="1" hangingPunct="1">
              <a:spcBef>
                <a:spcPct val="0"/>
              </a:spcBef>
            </a:pPr>
            <a:endParaRPr lang="en-US" altLang="en-US" dirty="0">
              <a:solidFill>
                <a:srgbClr val="000000"/>
              </a:solidFill>
            </a:endParaRPr>
          </a:p>
          <a:p>
            <a:r>
              <a:rPr lang="en-US" altLang="en-US" dirty="0"/>
              <a:t>Research Project Grants (RPGs) as of Fiscal Year 2021 defined as activity codes DP1, DP2, DP3, DP4, DP5, P01, PN1, PM1, R00, R01, R03, R15, R21, R22, R23, R29, R33, R34, R35, R36, R37, R61, R50, R55, R56, RC1, RC2, RC3, RC4, RF1, RL1, RL2, RL9, RM1, UA5, UC1, UC2, UC3, UC4, UC7, UF1, UG3, UH2, UH3, UH5, UM1, UM2, U01, U19, U34, and U3R. Research projects were first coded to NLM in fiscal year 2007. The RL5 activity was formerly classified as a Research Project Grant but was reclassified as Other Research in fiscal year 2015. The P42 activity was formerly classified as a Research Project Grant but was reclassified as Research Centers in fiscal year 2017. Not all of these activities may be in use by NIH every year​​.</a:t>
            </a:r>
          </a:p>
          <a:p>
            <a:pPr eaLnBrk="1" hangingPunct="1">
              <a:spcBef>
                <a:spcPct val="0"/>
              </a:spcBef>
            </a:pPr>
            <a:endParaRPr lang="en-US" altLang="en-US" dirty="0">
              <a:solidFill>
                <a:srgbClr val="000000"/>
              </a:solidFill>
            </a:endParaRPr>
          </a:p>
          <a:p>
            <a:r>
              <a:rPr lang="en-US" altLang="en-US" dirty="0"/>
              <a:t>Last updated by Division of Statistical Analysis and Reporting (DSAR), ORRA, OER, OD, NIH</a:t>
            </a:r>
          </a:p>
          <a:p>
            <a:pPr eaLnBrk="1" hangingPunct="1">
              <a:spcBef>
                <a:spcPct val="0"/>
              </a:spcBef>
            </a:pPr>
            <a:r>
              <a:rPr lang="en-US" altLang="en-US" dirty="0"/>
              <a:t>Last update: June 2022</a:t>
            </a:r>
          </a:p>
        </p:txBody>
      </p:sp>
      <p:sp>
        <p:nvSpPr>
          <p:cNvPr id="4100" name="Slide Number Placeholder 3">
            <a:extLst>
              <a:ext uri="{FF2B5EF4-FFF2-40B4-BE49-F238E27FC236}">
                <a16:creationId xmlns:a16="http://schemas.microsoft.com/office/drawing/2014/main" id="{65DACCC0-AA05-4BF0-9EB5-DEB85596AB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B164ACD-531A-4D17-B655-0FF6DEDF122D}" type="slidenum">
              <a:rPr lang="en-US" altLang="en-US" smtClean="0"/>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2B404D7D-F8AF-4B36-9569-A02C7E9DFC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5A3EA4B9-4830-4D7A-AA71-2AA4D6ABAF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2532" name="Slide Number Placeholder 3">
            <a:extLst>
              <a:ext uri="{FF2B5EF4-FFF2-40B4-BE49-F238E27FC236}">
                <a16:creationId xmlns:a16="http://schemas.microsoft.com/office/drawing/2014/main" id="{62260AF8-FED6-4DD8-811C-0B03E68508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9BD3533-4A76-4765-BD7B-42845CF26C54}" type="slidenum">
              <a:rPr lang="en-US" altLang="en-US" smtClean="0"/>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4D0A677-BD6E-44ED-899A-2F1A0154A4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00EA62EE-39ED-41CE-85BB-B1A62D4852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a:extLst>
              <a:ext uri="{FF2B5EF4-FFF2-40B4-BE49-F238E27FC236}">
                <a16:creationId xmlns:a16="http://schemas.microsoft.com/office/drawing/2014/main" id="{F2D41B20-3B7B-4B38-9274-238BCCD0FA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85B2994-DF9A-41B9-9945-A84D1E06E8ED}" type="slidenum">
              <a:rPr lang="en-US" altLang="en-US" smtClean="0"/>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AA911D9-45F4-48C4-91E0-F9DADAB99A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27911FEB-056E-4219-8083-9D4118D3DB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a:extLst>
              <a:ext uri="{FF2B5EF4-FFF2-40B4-BE49-F238E27FC236}">
                <a16:creationId xmlns:a16="http://schemas.microsoft.com/office/drawing/2014/main" id="{6EF13055-F2DF-4A59-91AD-33598790D3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619AD65-B91B-4E5B-846D-A5B72C67541F}" type="slidenum">
              <a:rPr lang="en-US" altLang="en-US" smtClean="0"/>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AB0C6141-A29E-4A0A-89FE-097FA6217E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C6B6BF9A-8BDC-4C5B-8D5D-FFDEA3D27D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8676" name="Slide Number Placeholder 3">
            <a:extLst>
              <a:ext uri="{FF2B5EF4-FFF2-40B4-BE49-F238E27FC236}">
                <a16:creationId xmlns:a16="http://schemas.microsoft.com/office/drawing/2014/main" id="{50B76C20-C9B5-4F22-B468-1A5EE2D4C5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09B4A5F-13CC-4108-9512-FD1E1FC02DB5}" type="slidenum">
              <a:rPr lang="en-US" altLang="en-US" smtClean="0"/>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0A14FC08-00EE-454C-9BFE-744C5B0573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E04F8F92-8861-4CFE-A395-9C1647D32B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0724" name="Slide Number Placeholder 3">
            <a:extLst>
              <a:ext uri="{FF2B5EF4-FFF2-40B4-BE49-F238E27FC236}">
                <a16:creationId xmlns:a16="http://schemas.microsoft.com/office/drawing/2014/main" id="{15BC09D0-12CC-447F-BC7F-533B8B723B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1E8570C-5194-40C4-B084-D1832AFAB075}" type="slidenum">
              <a:rPr lang="en-US" altLang="en-US" smtClean="0"/>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D2A48376-053F-48AA-944A-97E1B932C8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20A9F305-0BF8-4352-93A2-C055426D6A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2772" name="Slide Number Placeholder 3">
            <a:extLst>
              <a:ext uri="{FF2B5EF4-FFF2-40B4-BE49-F238E27FC236}">
                <a16:creationId xmlns:a16="http://schemas.microsoft.com/office/drawing/2014/main" id="{EF04652F-0539-4334-9BD9-3D53E89D6E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14D2197-5536-4C25-AFEE-9D08AD8AEDFA}" type="slidenum">
              <a:rPr lang="en-US" altLang="en-US" smtClean="0"/>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22F4E363-4DCE-473F-9A93-03D7E3730A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A1180F66-6DC2-4B37-AF4C-2FED51A6E1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4820" name="Slide Number Placeholder 3">
            <a:extLst>
              <a:ext uri="{FF2B5EF4-FFF2-40B4-BE49-F238E27FC236}">
                <a16:creationId xmlns:a16="http://schemas.microsoft.com/office/drawing/2014/main" id="{307F39B7-0C17-46D6-B70A-55BBB3F29B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534E821-0E80-4441-B321-6112A9944714}" type="slidenum">
              <a:rPr lang="en-US" altLang="en-US" smtClean="0"/>
              <a:pPr>
                <a:spcBef>
                  <a:spcPct val="0"/>
                </a:spcBef>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EC6EEC6E-2B21-4C29-AAF1-7F35250FE3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B9FE0B12-24D6-4C07-870B-DEB6FE77E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6868" name="Slide Number Placeholder 3">
            <a:extLst>
              <a:ext uri="{FF2B5EF4-FFF2-40B4-BE49-F238E27FC236}">
                <a16:creationId xmlns:a16="http://schemas.microsoft.com/office/drawing/2014/main" id="{042D566C-D55A-4525-B20B-7E200E0484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13F7723-8EE1-4956-937A-C4E6E23D6B29}" type="slidenum">
              <a:rPr lang="en-US" altLang="en-US" smtClean="0"/>
              <a:pPr>
                <a:spcBef>
                  <a:spcPct val="0"/>
                </a:spcBef>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BC1B88E7-24F6-4B5E-BFA2-859D35958D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E77C8427-09EF-404F-A2BC-C0743C28A2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8916" name="Slide Number Placeholder 3">
            <a:extLst>
              <a:ext uri="{FF2B5EF4-FFF2-40B4-BE49-F238E27FC236}">
                <a16:creationId xmlns:a16="http://schemas.microsoft.com/office/drawing/2014/main" id="{21F27C39-B3D1-48A2-8E31-73C783CC8B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0B066D8-4776-48CA-89E3-169F41E5D89C}" type="slidenum">
              <a:rPr lang="en-US" altLang="en-US" smtClean="0"/>
              <a:pPr>
                <a:spcBef>
                  <a:spcPct val="0"/>
                </a:spcBef>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C44C16C5-4357-4B4B-9016-98522498E5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9B1C192F-7504-455F-8064-EF041DC5B2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0964" name="Slide Number Placeholder 3">
            <a:extLst>
              <a:ext uri="{FF2B5EF4-FFF2-40B4-BE49-F238E27FC236}">
                <a16:creationId xmlns:a16="http://schemas.microsoft.com/office/drawing/2014/main" id="{99E40185-D1DF-4D5B-ABDE-B2D3F0F358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3A949C9-3B6A-42D0-9F72-BDA812DC97F4}" type="slidenum">
              <a:rPr lang="en-US" altLang="en-US" smtClean="0"/>
              <a:pPr>
                <a:spcBef>
                  <a:spcPct val="0"/>
                </a:spcBef>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11B568BA-01E2-4BC5-9FE8-4EC87F57D0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B04C693D-E786-4EF7-BFF0-F0D94CF4BB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148" name="Slide Number Placeholder 3">
            <a:extLst>
              <a:ext uri="{FF2B5EF4-FFF2-40B4-BE49-F238E27FC236}">
                <a16:creationId xmlns:a16="http://schemas.microsoft.com/office/drawing/2014/main" id="{A89B2D10-8B38-40C1-9297-AB62060109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63D108B-C07C-4346-A6B9-925A9C64AB92}" type="slidenum">
              <a:rPr lang="en-US" altLang="en-US" smtClean="0"/>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3F6F1FF-09E6-4654-957B-7212506878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725FDCD5-1F95-4A39-99AF-61A4573E6A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3012" name="Slide Number Placeholder 3">
            <a:extLst>
              <a:ext uri="{FF2B5EF4-FFF2-40B4-BE49-F238E27FC236}">
                <a16:creationId xmlns:a16="http://schemas.microsoft.com/office/drawing/2014/main" id="{D855DAB3-2F3A-4709-9555-720A4EC87E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039FF9B-6CCF-4574-9074-B32A7E3EBD54}" type="slidenum">
              <a:rPr lang="en-US" altLang="en-US" smtClean="0"/>
              <a:pPr>
                <a:spcBef>
                  <a:spcPct val="0"/>
                </a:spcBef>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98E56828-BF7F-417B-88ED-EDE809D82E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EBD49002-9CA8-4AC1-8F8F-8F174D3D9A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5060" name="Slide Number Placeholder 3">
            <a:extLst>
              <a:ext uri="{FF2B5EF4-FFF2-40B4-BE49-F238E27FC236}">
                <a16:creationId xmlns:a16="http://schemas.microsoft.com/office/drawing/2014/main" id="{BAA14E83-5A99-4117-A650-04B88D177A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A756233-DF6D-4979-94F1-F6BE17B897F2}" type="slidenum">
              <a:rPr lang="en-US" altLang="en-US" smtClean="0"/>
              <a:pPr>
                <a:spcBef>
                  <a:spcPct val="0"/>
                </a:spcBef>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6E7B8995-30F2-42E3-81C5-896B6918EB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3F7C10DA-F15C-48BC-83E0-31A19F909C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7108" name="Slide Number Placeholder 3">
            <a:extLst>
              <a:ext uri="{FF2B5EF4-FFF2-40B4-BE49-F238E27FC236}">
                <a16:creationId xmlns:a16="http://schemas.microsoft.com/office/drawing/2014/main" id="{BF9B2528-08BD-4D8A-B245-02E802A48E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2B4B7A5-2251-4061-B66F-102045069143}" type="slidenum">
              <a:rPr lang="en-US" altLang="en-US" smtClean="0"/>
              <a:pPr>
                <a:spcBef>
                  <a:spcPct val="0"/>
                </a:spcBef>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A7D9430F-5164-4E6C-BEFA-6DFE4F85E7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15FBD0FD-7379-4A76-AECA-C75B789EA6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9156" name="Slide Number Placeholder 3">
            <a:extLst>
              <a:ext uri="{FF2B5EF4-FFF2-40B4-BE49-F238E27FC236}">
                <a16:creationId xmlns:a16="http://schemas.microsoft.com/office/drawing/2014/main" id="{5F326566-EBB0-413F-8036-2E3C773FF6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4202220-369E-4975-A558-638D3D3DADF4}" type="slidenum">
              <a:rPr lang="en-US" altLang="en-US" smtClean="0"/>
              <a:pPr>
                <a:spcBef>
                  <a:spcPct val="0"/>
                </a:spcBef>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B0C3D7BE-1E1C-478E-B95E-075AC378CB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DE9B0212-788B-4D42-9B91-72824806FE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04" name="Slide Number Placeholder 3">
            <a:extLst>
              <a:ext uri="{FF2B5EF4-FFF2-40B4-BE49-F238E27FC236}">
                <a16:creationId xmlns:a16="http://schemas.microsoft.com/office/drawing/2014/main" id="{5240733C-C331-4036-8397-17F0E23485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5AA3AC3-A649-47F2-AD23-B2B80477885D}" type="slidenum">
              <a:rPr lang="en-US" altLang="en-US" smtClean="0"/>
              <a:pPr>
                <a:spcBef>
                  <a:spcPct val="0"/>
                </a:spcBef>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6B690AFA-B935-4873-9534-FEA4CBD4B2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F7A92E1C-8335-4F05-9457-9A35DF3755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3252" name="Slide Number Placeholder 3">
            <a:extLst>
              <a:ext uri="{FF2B5EF4-FFF2-40B4-BE49-F238E27FC236}">
                <a16:creationId xmlns:a16="http://schemas.microsoft.com/office/drawing/2014/main" id="{A87888A2-9091-4606-9B80-80739C134D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F6ED99A-6C1C-41E8-A732-346F862C89AE}" type="slidenum">
              <a:rPr lang="en-US" altLang="en-US" smtClean="0"/>
              <a:pPr>
                <a:spcBef>
                  <a:spcPct val="0"/>
                </a:spcBef>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494DED0D-DC21-4A28-8EEC-42C13514B9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2E9BCA0F-BE66-4988-B0C5-009222B8C4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5300" name="Slide Number Placeholder 3">
            <a:extLst>
              <a:ext uri="{FF2B5EF4-FFF2-40B4-BE49-F238E27FC236}">
                <a16:creationId xmlns:a16="http://schemas.microsoft.com/office/drawing/2014/main" id="{BBA0628C-E864-4AA8-9E9C-154E867320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D4E1509-9FDC-4D4C-B65C-485100A09E30}" type="slidenum">
              <a:rPr lang="en-US" altLang="en-US" smtClean="0"/>
              <a:pPr>
                <a:spcBef>
                  <a:spcPct val="0"/>
                </a:spcBef>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159550BC-8020-4468-93AC-957A182228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56ED425D-DFA0-421B-A68D-1CB1CDA1D6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7348" name="Slide Number Placeholder 3">
            <a:extLst>
              <a:ext uri="{FF2B5EF4-FFF2-40B4-BE49-F238E27FC236}">
                <a16:creationId xmlns:a16="http://schemas.microsoft.com/office/drawing/2014/main" id="{27115597-E880-4936-A22B-8A7C180AA1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B579A14-DACA-4C19-AA0D-E5B0CF696353}" type="slidenum">
              <a:rPr lang="en-US" altLang="en-US" smtClean="0"/>
              <a:pPr>
                <a:spcBef>
                  <a:spcPct val="0"/>
                </a:spcBef>
              </a:pPr>
              <a:t>27</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347A8C7B-567D-45C1-8B83-42B31519AE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BD3411AF-13BD-495A-BC36-D1D71DA8FC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9396" name="Slide Number Placeholder 3">
            <a:extLst>
              <a:ext uri="{FF2B5EF4-FFF2-40B4-BE49-F238E27FC236}">
                <a16:creationId xmlns:a16="http://schemas.microsoft.com/office/drawing/2014/main" id="{4D9C789B-794B-4D9B-9897-39F9BC6EB5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DBD38E1-5CCD-4A56-B125-C5CFC3207314}" type="slidenum">
              <a:rPr lang="en-US" altLang="en-US" smtClean="0"/>
              <a:pPr>
                <a:spcBef>
                  <a:spcPct val="0"/>
                </a:spcBef>
              </a:pPr>
              <a:t>28</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F3310F88-E042-49D1-8B78-FF46EBE1EC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C456373C-F9C5-4E34-BD80-315E06C8A9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1444" name="Slide Number Placeholder 3">
            <a:extLst>
              <a:ext uri="{FF2B5EF4-FFF2-40B4-BE49-F238E27FC236}">
                <a16:creationId xmlns:a16="http://schemas.microsoft.com/office/drawing/2014/main" id="{B2C47F85-17B4-4F12-A986-C4F5131E52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E61D147-EB78-4A55-B6AA-BAF7A28628E6}" type="slidenum">
              <a:rPr lang="en-US" altLang="en-US" smtClean="0"/>
              <a:pPr>
                <a:spcBef>
                  <a:spcPct val="0"/>
                </a:spcBef>
              </a:pPr>
              <a:t>29</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5D43BD0-89FD-4BE7-93DF-185AE1721B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1CC4C8F3-778B-4322-858C-3B06F869F7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196" name="Slide Number Placeholder 3">
            <a:extLst>
              <a:ext uri="{FF2B5EF4-FFF2-40B4-BE49-F238E27FC236}">
                <a16:creationId xmlns:a16="http://schemas.microsoft.com/office/drawing/2014/main" id="{39A0E6BF-48CC-4ADD-9383-D48182679F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B9CC042-8281-48CC-A769-E36A61F794AB}" type="slidenum">
              <a:rPr lang="en-US" altLang="en-US" smtClean="0"/>
              <a:pPr>
                <a:spcBef>
                  <a:spcPct val="0"/>
                </a:spcBef>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92151A6F-16CD-4B7F-B6AF-B5102C3BC3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F9362EF8-BDBB-48EB-8CFB-8888981945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3492" name="Slide Number Placeholder 3">
            <a:extLst>
              <a:ext uri="{FF2B5EF4-FFF2-40B4-BE49-F238E27FC236}">
                <a16:creationId xmlns:a16="http://schemas.microsoft.com/office/drawing/2014/main" id="{50CA9C97-5492-47C7-ABBF-C318927513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61C353B-3F14-4C61-9AD0-5E41CC8E9608}" type="slidenum">
              <a:rPr lang="en-US" altLang="en-US" smtClean="0"/>
              <a:pPr>
                <a:spcBef>
                  <a:spcPct val="0"/>
                </a:spcBef>
              </a:pPr>
              <a:t>30</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A9F160EC-B449-4575-983D-8000FAFE73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C7EAF48-44D3-4EE8-8375-41EEB8B638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02BCE667-7B63-4975-BF8D-9FEE80A41B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BE80A4E-B426-451B-9C88-1D590F3644FA}" type="slidenum">
              <a:rPr lang="en-US" altLang="en-US" smtClean="0"/>
              <a:pPr>
                <a:spcBef>
                  <a:spcPct val="0"/>
                </a:spcBef>
              </a:pPr>
              <a:t>31</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4F3ABE9A-DAC5-4328-B2E7-46923E02FE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21DD2AB9-6006-427B-B6A2-274B8E9DC5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EE9236B4-E096-4F17-98EE-32CB84954F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602677D-DC21-4D16-887A-2D949BB4992A}" type="slidenum">
              <a:rPr lang="en-US" altLang="en-US" smtClean="0"/>
              <a:pPr>
                <a:spcBef>
                  <a:spcPct val="0"/>
                </a:spcBef>
              </a:pPr>
              <a:t>32</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2698E269-2A37-429C-8A3D-03BC0E5C7F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78294705-FC8A-4898-BC25-12925B33BA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DD84F0D7-10EA-422F-861F-EC0A9354A3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3247118-DFFA-4697-9D6F-42BFFEC22842}" type="slidenum">
              <a:rPr lang="en-US" altLang="en-US" smtClean="0"/>
              <a:pPr>
                <a:spcBef>
                  <a:spcPct val="0"/>
                </a:spcBef>
              </a:pPr>
              <a:t>33</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D158EE1D-EDAF-4531-B8CA-E4C08DACB20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74702A45-3BC4-47AB-A09C-5354DE1425A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NIH FY 2021 data were used to coincide with the most recent data available for AAMC.</a:t>
            </a:r>
          </a:p>
          <a:p>
            <a:endParaRPr lang="en-US" altLang="en-US"/>
          </a:p>
        </p:txBody>
      </p:sp>
      <p:sp>
        <p:nvSpPr>
          <p:cNvPr id="75780" name="Slide Number Placeholder 3">
            <a:extLst>
              <a:ext uri="{FF2B5EF4-FFF2-40B4-BE49-F238E27FC236}">
                <a16:creationId xmlns:a16="http://schemas.microsoft.com/office/drawing/2014/main" id="{4FAEEC3C-B7FC-4D50-B498-F7F3DD986A9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096666CB-2AF7-4DBC-BEAC-88F31D221950}" type="slidenum">
              <a:rPr lang="en-US" altLang="en-US" smtClean="0"/>
              <a:pPr/>
              <a:t>38</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5B65DD9A-C3A9-4822-A0E7-1D7E388204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432A3D18-CE59-4D90-91FD-1537F01FF3BD}"/>
              </a:ext>
            </a:extLst>
          </p:cNvPr>
          <p:cNvSpPr>
            <a:spLocks noGrp="1"/>
          </p:cNvSpPr>
          <p:nvPr>
            <p:ph type="body" idx="1"/>
          </p:nvPr>
        </p:nvSpPr>
        <p:spPr/>
        <p:txBody>
          <a:bodyPr/>
          <a:lstStyle/>
          <a:p>
            <a:pPr>
              <a:defRPr/>
            </a:pPr>
            <a:r>
              <a:rPr lang="en-US" altLang="en-US" dirty="0">
                <a:ea typeface="+mn-ea"/>
              </a:rPr>
              <a:t>Include all </a:t>
            </a:r>
            <a:r>
              <a:rPr lang="en-US" kern="0" dirty="0">
                <a:solidFill>
                  <a:prstClr val="black"/>
                </a:solidFill>
                <a:ea typeface="+mn-ea"/>
              </a:rPr>
              <a:t>common doctoral level degrees or equivalents (e.g., MD/PhD/DVM/DDS) and any other professional degrees (e.g.. MDOT, BOTH, etc.).</a:t>
            </a:r>
          </a:p>
          <a:p>
            <a:pPr>
              <a:defRPr/>
            </a:pPr>
            <a:endParaRPr lang="en-US" dirty="0"/>
          </a:p>
        </p:txBody>
      </p:sp>
      <p:sp>
        <p:nvSpPr>
          <p:cNvPr id="77828" name="Slide Number Placeholder 3">
            <a:extLst>
              <a:ext uri="{FF2B5EF4-FFF2-40B4-BE49-F238E27FC236}">
                <a16:creationId xmlns:a16="http://schemas.microsoft.com/office/drawing/2014/main" id="{CACA4174-AD89-483C-898A-77D1E47D761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5945E95-3833-4612-AF15-F9FC72F64417}" type="slidenum">
              <a:rPr lang="en-US" altLang="en-US" smtClean="0"/>
              <a:pPr/>
              <a:t>39</a:t>
            </a:fld>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C794D811-4BE3-4A58-BA75-5DB095A3C3F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86CEBB78-1802-4E63-88E4-00801FDAC1F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PIs with PhD degree only</a:t>
            </a:r>
          </a:p>
          <a:p>
            <a:endParaRPr lang="en-US" altLang="en-US"/>
          </a:p>
        </p:txBody>
      </p:sp>
      <p:sp>
        <p:nvSpPr>
          <p:cNvPr id="79876" name="Slide Number Placeholder 3">
            <a:extLst>
              <a:ext uri="{FF2B5EF4-FFF2-40B4-BE49-F238E27FC236}">
                <a16:creationId xmlns:a16="http://schemas.microsoft.com/office/drawing/2014/main" id="{C86EA930-17E5-4A1F-B11C-02448F3F217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91D1CFD9-13C3-4F96-B63B-5B088EDA8B8C}" type="slidenum">
              <a:rPr lang="en-US" altLang="en-US" smtClean="0"/>
              <a:pPr/>
              <a:t>40</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9441B52-DB8C-44F6-9FF0-C7AD9D5DD45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B63230C4-98ED-4BFA-9223-FE4D0CC6E8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PIs with MD or MD-PhD only</a:t>
            </a:r>
          </a:p>
          <a:p>
            <a:endParaRPr lang="en-US" altLang="en-US"/>
          </a:p>
        </p:txBody>
      </p:sp>
      <p:sp>
        <p:nvSpPr>
          <p:cNvPr id="81924" name="Slide Number Placeholder 3">
            <a:extLst>
              <a:ext uri="{FF2B5EF4-FFF2-40B4-BE49-F238E27FC236}">
                <a16:creationId xmlns:a16="http://schemas.microsoft.com/office/drawing/2014/main" id="{5EFB01BD-8F00-4466-8DB5-CECF84F3D96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7681890-7E41-4E50-8AEB-D733F10EA1C6}" type="slidenum">
              <a:rPr lang="en-US" altLang="en-US" smtClean="0"/>
              <a:pPr/>
              <a:t>41</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1AE5B87-DA0C-4016-8CB4-49CB4EA3EC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5F7109BC-FFDC-48A0-AE22-3AC9B784EC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E00712BB-29C5-4415-B4BE-87EC9E16DF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4C27DCF-92E1-4267-9369-C80E0569B9E7}" type="slidenum">
              <a:rPr lang="en-US" altLang="en-US" smtClean="0"/>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719DAB0-3E34-412E-A757-5B56E53763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C333E612-FBAD-401E-A27F-98A104600D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92" name="Slide Number Placeholder 3">
            <a:extLst>
              <a:ext uri="{FF2B5EF4-FFF2-40B4-BE49-F238E27FC236}">
                <a16:creationId xmlns:a16="http://schemas.microsoft.com/office/drawing/2014/main" id="{128260B3-989E-4B1C-B2F2-EDAD52A680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3036BFE-166F-4F16-B813-9FB5DF65DBCD}" type="slidenum">
              <a:rPr lang="en-US" altLang="en-US" smtClean="0"/>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81F9E40-C72D-4455-A7E0-4A16D73588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B64E89A7-5D1C-4C22-80CE-DA032B28C6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4340" name="Slide Number Placeholder 3">
            <a:extLst>
              <a:ext uri="{FF2B5EF4-FFF2-40B4-BE49-F238E27FC236}">
                <a16:creationId xmlns:a16="http://schemas.microsoft.com/office/drawing/2014/main" id="{C03E4A71-BAB6-4943-A424-F430D5BEEF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CA51C0B-21B9-4481-A5E9-76D3026A28A8}" type="slidenum">
              <a:rPr lang="en-US" altLang="en-US" smtClean="0"/>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E40C4B7-D361-4C2E-8E3D-4445A71CCB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42208CFD-436E-4DD1-924B-178138A5F9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6388" name="Slide Number Placeholder 3">
            <a:extLst>
              <a:ext uri="{FF2B5EF4-FFF2-40B4-BE49-F238E27FC236}">
                <a16:creationId xmlns:a16="http://schemas.microsoft.com/office/drawing/2014/main" id="{DDFD73B8-F685-4BB7-937D-FECFEB930D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A01CBD2-1C61-4282-B95D-A0290E3D74C3}" type="slidenum">
              <a:rPr lang="en-US" altLang="en-US" smtClean="0"/>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E45AEFB-DFF2-4BE5-89C1-EB00BD75CB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48C6C82B-C9F8-4B77-A81B-748742E055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8436" name="Slide Number Placeholder 3">
            <a:extLst>
              <a:ext uri="{FF2B5EF4-FFF2-40B4-BE49-F238E27FC236}">
                <a16:creationId xmlns:a16="http://schemas.microsoft.com/office/drawing/2014/main" id="{8926AD11-0CAC-4237-9FBA-ACF7801317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40A6E3D-35CB-46CC-A779-C816FD907910}" type="slidenum">
              <a:rPr lang="en-US" altLang="en-US" smtClean="0"/>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8B854CB-4EC6-4CD5-B6FE-D546E4F458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B006B74-0AA5-441E-B075-F4E8A183DF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30B719B9-6925-49CB-B576-23FFC5F034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3C5DA55-9787-413D-B925-070FC75BA1C2}" type="slidenum">
              <a:rPr lang="en-US" altLang="en-US" smtClean="0"/>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065EF97-D59C-44F2-8F86-03FB34A98742}"/>
              </a:ext>
            </a:extLst>
          </p:cNvPr>
          <p:cNvSpPr>
            <a:spLocks noGrp="1"/>
          </p:cNvSpPr>
          <p:nvPr>
            <p:ph type="dt" sz="half" idx="10"/>
          </p:nvPr>
        </p:nvSpPr>
        <p:spPr/>
        <p:txBody>
          <a:bodyPr/>
          <a:lstStyle>
            <a:lvl1pPr>
              <a:defRPr/>
            </a:lvl1pPr>
          </a:lstStyle>
          <a:p>
            <a:pPr>
              <a:defRPr/>
            </a:pPr>
            <a:fld id="{575AD611-F5EC-4003-AC61-C2BDEB391A0E}"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FBDD610D-469D-42B0-A4A7-F8C1B08220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26A4B08-95B5-4159-8208-91364DE40CDE}"/>
              </a:ext>
            </a:extLst>
          </p:cNvPr>
          <p:cNvSpPr>
            <a:spLocks noGrp="1"/>
          </p:cNvSpPr>
          <p:nvPr>
            <p:ph type="sldNum" sz="quarter" idx="12"/>
          </p:nvPr>
        </p:nvSpPr>
        <p:spPr/>
        <p:txBody>
          <a:bodyPr/>
          <a:lstStyle>
            <a:lvl1pPr>
              <a:defRPr/>
            </a:lvl1pPr>
          </a:lstStyle>
          <a:p>
            <a:pPr>
              <a:defRPr/>
            </a:pPr>
            <a:fld id="{8598AEBC-4A71-4413-B849-C59D52E234D7}" type="slidenum">
              <a:rPr lang="en-US" altLang="en-US"/>
              <a:pPr>
                <a:defRPr/>
              </a:pPr>
              <a:t>‹#›</a:t>
            </a:fld>
            <a:endParaRPr lang="en-US" altLang="en-US"/>
          </a:p>
        </p:txBody>
      </p:sp>
    </p:spTree>
    <p:extLst>
      <p:ext uri="{BB962C8B-B14F-4D97-AF65-F5344CB8AC3E}">
        <p14:creationId xmlns:p14="http://schemas.microsoft.com/office/powerpoint/2010/main" val="911506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5AA3A0-2EFC-455F-A4F7-E5AEC4867ED2}"/>
              </a:ext>
            </a:extLst>
          </p:cNvPr>
          <p:cNvSpPr>
            <a:spLocks noGrp="1"/>
          </p:cNvSpPr>
          <p:nvPr>
            <p:ph type="dt" sz="half" idx="10"/>
          </p:nvPr>
        </p:nvSpPr>
        <p:spPr/>
        <p:txBody>
          <a:bodyPr/>
          <a:lstStyle>
            <a:lvl1pPr>
              <a:defRPr/>
            </a:lvl1pPr>
          </a:lstStyle>
          <a:p>
            <a:pPr>
              <a:defRPr/>
            </a:pPr>
            <a:fld id="{F229B4AA-152F-4793-8551-E416E83EA3AA}"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A2522ADB-598B-46E9-B272-0D19232E6B7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661E8E-D035-4272-8291-32F0E1BDC140}"/>
              </a:ext>
            </a:extLst>
          </p:cNvPr>
          <p:cNvSpPr>
            <a:spLocks noGrp="1"/>
          </p:cNvSpPr>
          <p:nvPr>
            <p:ph type="sldNum" sz="quarter" idx="12"/>
          </p:nvPr>
        </p:nvSpPr>
        <p:spPr/>
        <p:txBody>
          <a:bodyPr/>
          <a:lstStyle>
            <a:lvl1pPr>
              <a:defRPr/>
            </a:lvl1pPr>
          </a:lstStyle>
          <a:p>
            <a:pPr>
              <a:defRPr/>
            </a:pPr>
            <a:fld id="{CDBD4BA3-3157-475B-B5C4-054797B7E480}" type="slidenum">
              <a:rPr lang="en-US" altLang="en-US"/>
              <a:pPr>
                <a:defRPr/>
              </a:pPr>
              <a:t>‹#›</a:t>
            </a:fld>
            <a:endParaRPr lang="en-US" altLang="en-US"/>
          </a:p>
        </p:txBody>
      </p:sp>
    </p:spTree>
    <p:extLst>
      <p:ext uri="{BB962C8B-B14F-4D97-AF65-F5344CB8AC3E}">
        <p14:creationId xmlns:p14="http://schemas.microsoft.com/office/powerpoint/2010/main" val="2370701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243F6B-CA27-4265-9320-2390C497B590}"/>
              </a:ext>
            </a:extLst>
          </p:cNvPr>
          <p:cNvSpPr>
            <a:spLocks noGrp="1"/>
          </p:cNvSpPr>
          <p:nvPr>
            <p:ph type="dt" sz="half" idx="10"/>
          </p:nvPr>
        </p:nvSpPr>
        <p:spPr/>
        <p:txBody>
          <a:bodyPr/>
          <a:lstStyle>
            <a:lvl1pPr>
              <a:defRPr/>
            </a:lvl1pPr>
          </a:lstStyle>
          <a:p>
            <a:pPr>
              <a:defRPr/>
            </a:pPr>
            <a:fld id="{DED90F55-4E98-48E2-A12C-14C3550363F1}"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C860628D-50EB-485C-93A2-E8D35406AE5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7F8249C-C1BA-467C-9EB4-C199BC9FAB57}"/>
              </a:ext>
            </a:extLst>
          </p:cNvPr>
          <p:cNvSpPr>
            <a:spLocks noGrp="1"/>
          </p:cNvSpPr>
          <p:nvPr>
            <p:ph type="sldNum" sz="quarter" idx="12"/>
          </p:nvPr>
        </p:nvSpPr>
        <p:spPr/>
        <p:txBody>
          <a:bodyPr/>
          <a:lstStyle>
            <a:lvl1pPr>
              <a:defRPr/>
            </a:lvl1pPr>
          </a:lstStyle>
          <a:p>
            <a:pPr>
              <a:defRPr/>
            </a:pPr>
            <a:fld id="{33D74335-62FA-4456-8527-189A940AA1BD}" type="slidenum">
              <a:rPr lang="en-US" altLang="en-US"/>
              <a:pPr>
                <a:defRPr/>
              </a:pPr>
              <a:t>‹#›</a:t>
            </a:fld>
            <a:endParaRPr lang="en-US" altLang="en-US"/>
          </a:p>
        </p:txBody>
      </p:sp>
    </p:spTree>
    <p:extLst>
      <p:ext uri="{BB962C8B-B14F-4D97-AF65-F5344CB8AC3E}">
        <p14:creationId xmlns:p14="http://schemas.microsoft.com/office/powerpoint/2010/main" val="359630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1D879D-8576-40E4-95E9-CD6A5AD54239}"/>
              </a:ext>
            </a:extLst>
          </p:cNvPr>
          <p:cNvSpPr>
            <a:spLocks noGrp="1"/>
          </p:cNvSpPr>
          <p:nvPr>
            <p:ph type="dt" sz="half" idx="10"/>
          </p:nvPr>
        </p:nvSpPr>
        <p:spPr/>
        <p:txBody>
          <a:bodyPr/>
          <a:lstStyle>
            <a:lvl1pPr>
              <a:defRPr/>
            </a:lvl1pPr>
          </a:lstStyle>
          <a:p>
            <a:pPr>
              <a:defRPr/>
            </a:pPr>
            <a:fld id="{BE4A9A02-20A6-480B-BBEF-A67BE0EE4BC4}"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1C990E64-C67C-4806-810A-BA66DA7EEB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C7ABB8-0EFE-454B-B7F0-C4DB3AF9C335}"/>
              </a:ext>
            </a:extLst>
          </p:cNvPr>
          <p:cNvSpPr>
            <a:spLocks noGrp="1"/>
          </p:cNvSpPr>
          <p:nvPr>
            <p:ph type="sldNum" sz="quarter" idx="12"/>
          </p:nvPr>
        </p:nvSpPr>
        <p:spPr/>
        <p:txBody>
          <a:bodyPr/>
          <a:lstStyle>
            <a:lvl1pPr>
              <a:defRPr/>
            </a:lvl1pPr>
          </a:lstStyle>
          <a:p>
            <a:pPr>
              <a:defRPr/>
            </a:pPr>
            <a:fld id="{F1BF0875-DDDA-4950-B44D-52993A74FFDE}" type="slidenum">
              <a:rPr lang="en-US" altLang="en-US"/>
              <a:pPr>
                <a:defRPr/>
              </a:pPr>
              <a:t>‹#›</a:t>
            </a:fld>
            <a:endParaRPr lang="en-US" altLang="en-US"/>
          </a:p>
        </p:txBody>
      </p:sp>
    </p:spTree>
    <p:extLst>
      <p:ext uri="{BB962C8B-B14F-4D97-AF65-F5344CB8AC3E}">
        <p14:creationId xmlns:p14="http://schemas.microsoft.com/office/powerpoint/2010/main" val="397804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384347-1BBE-4CF7-B622-AE5322F25674}"/>
              </a:ext>
            </a:extLst>
          </p:cNvPr>
          <p:cNvSpPr>
            <a:spLocks noGrp="1"/>
          </p:cNvSpPr>
          <p:nvPr>
            <p:ph type="dt" sz="half" idx="10"/>
          </p:nvPr>
        </p:nvSpPr>
        <p:spPr/>
        <p:txBody>
          <a:bodyPr/>
          <a:lstStyle>
            <a:lvl1pPr>
              <a:defRPr/>
            </a:lvl1pPr>
          </a:lstStyle>
          <a:p>
            <a:pPr>
              <a:defRPr/>
            </a:pPr>
            <a:fld id="{D99460C0-F925-4170-8518-11457548A1E8}"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A54DDE4E-D81B-47AD-97CC-65C61906D67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A8AB7A-C34A-4390-B6B0-E2077C098177}"/>
              </a:ext>
            </a:extLst>
          </p:cNvPr>
          <p:cNvSpPr>
            <a:spLocks noGrp="1"/>
          </p:cNvSpPr>
          <p:nvPr>
            <p:ph type="sldNum" sz="quarter" idx="12"/>
          </p:nvPr>
        </p:nvSpPr>
        <p:spPr/>
        <p:txBody>
          <a:bodyPr/>
          <a:lstStyle>
            <a:lvl1pPr>
              <a:defRPr/>
            </a:lvl1pPr>
          </a:lstStyle>
          <a:p>
            <a:pPr>
              <a:defRPr/>
            </a:pPr>
            <a:fld id="{B2C10E0F-C95A-41AA-8AC2-B93D9A3C33D5}" type="slidenum">
              <a:rPr lang="en-US" altLang="en-US"/>
              <a:pPr>
                <a:defRPr/>
              </a:pPr>
              <a:t>‹#›</a:t>
            </a:fld>
            <a:endParaRPr lang="en-US" altLang="en-US"/>
          </a:p>
        </p:txBody>
      </p:sp>
    </p:spTree>
    <p:extLst>
      <p:ext uri="{BB962C8B-B14F-4D97-AF65-F5344CB8AC3E}">
        <p14:creationId xmlns:p14="http://schemas.microsoft.com/office/powerpoint/2010/main" val="500502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CD8016C-4A03-4581-A8A3-227697365554}"/>
              </a:ext>
            </a:extLst>
          </p:cNvPr>
          <p:cNvSpPr>
            <a:spLocks noGrp="1"/>
          </p:cNvSpPr>
          <p:nvPr>
            <p:ph type="dt" sz="half" idx="10"/>
          </p:nvPr>
        </p:nvSpPr>
        <p:spPr/>
        <p:txBody>
          <a:bodyPr/>
          <a:lstStyle>
            <a:lvl1pPr>
              <a:defRPr/>
            </a:lvl1pPr>
          </a:lstStyle>
          <a:p>
            <a:pPr>
              <a:defRPr/>
            </a:pPr>
            <a:fld id="{20A15BDF-782F-4A67-8B9A-07CA27D93B4C}" type="datetimeFigureOut">
              <a:rPr lang="en-US" altLang="en-US"/>
              <a:pPr>
                <a:defRPr/>
              </a:pPr>
              <a:t>9/8/2022</a:t>
            </a:fld>
            <a:endParaRPr lang="en-US" altLang="en-US"/>
          </a:p>
        </p:txBody>
      </p:sp>
      <p:sp>
        <p:nvSpPr>
          <p:cNvPr id="6" name="Footer Placeholder 4">
            <a:extLst>
              <a:ext uri="{FF2B5EF4-FFF2-40B4-BE49-F238E27FC236}">
                <a16:creationId xmlns:a16="http://schemas.microsoft.com/office/drawing/2014/main" id="{21519A18-902F-47EF-A3B8-59AA48F89B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C2B0659-2748-454E-BE82-D4BE60E0FAA1}"/>
              </a:ext>
            </a:extLst>
          </p:cNvPr>
          <p:cNvSpPr>
            <a:spLocks noGrp="1"/>
          </p:cNvSpPr>
          <p:nvPr>
            <p:ph type="sldNum" sz="quarter" idx="12"/>
          </p:nvPr>
        </p:nvSpPr>
        <p:spPr/>
        <p:txBody>
          <a:bodyPr/>
          <a:lstStyle>
            <a:lvl1pPr>
              <a:defRPr/>
            </a:lvl1pPr>
          </a:lstStyle>
          <a:p>
            <a:pPr>
              <a:defRPr/>
            </a:pPr>
            <a:fld id="{E7B195A4-817C-4750-8668-942FFB1319BB}" type="slidenum">
              <a:rPr lang="en-US" altLang="en-US"/>
              <a:pPr>
                <a:defRPr/>
              </a:pPr>
              <a:t>‹#›</a:t>
            </a:fld>
            <a:endParaRPr lang="en-US" altLang="en-US"/>
          </a:p>
        </p:txBody>
      </p:sp>
    </p:spTree>
    <p:extLst>
      <p:ext uri="{BB962C8B-B14F-4D97-AF65-F5344CB8AC3E}">
        <p14:creationId xmlns:p14="http://schemas.microsoft.com/office/powerpoint/2010/main" val="553081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B9FA831-D709-43FC-B089-635A1AF5725E}"/>
              </a:ext>
            </a:extLst>
          </p:cNvPr>
          <p:cNvSpPr>
            <a:spLocks noGrp="1"/>
          </p:cNvSpPr>
          <p:nvPr>
            <p:ph type="dt" sz="half" idx="10"/>
          </p:nvPr>
        </p:nvSpPr>
        <p:spPr/>
        <p:txBody>
          <a:bodyPr/>
          <a:lstStyle>
            <a:lvl1pPr>
              <a:defRPr/>
            </a:lvl1pPr>
          </a:lstStyle>
          <a:p>
            <a:pPr>
              <a:defRPr/>
            </a:pPr>
            <a:fld id="{EE95F1EB-8F33-47CB-8F08-D77E8A4A17E4}" type="datetimeFigureOut">
              <a:rPr lang="en-US" altLang="en-US"/>
              <a:pPr>
                <a:defRPr/>
              </a:pPr>
              <a:t>9/8/2022</a:t>
            </a:fld>
            <a:endParaRPr lang="en-US" altLang="en-US"/>
          </a:p>
        </p:txBody>
      </p:sp>
      <p:sp>
        <p:nvSpPr>
          <p:cNvPr id="8" name="Footer Placeholder 4">
            <a:extLst>
              <a:ext uri="{FF2B5EF4-FFF2-40B4-BE49-F238E27FC236}">
                <a16:creationId xmlns:a16="http://schemas.microsoft.com/office/drawing/2014/main" id="{989F9B6B-27F8-4AAC-B4B9-E653748665B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D96E561-D042-4EF4-9332-BD7B60A1283E}"/>
              </a:ext>
            </a:extLst>
          </p:cNvPr>
          <p:cNvSpPr>
            <a:spLocks noGrp="1"/>
          </p:cNvSpPr>
          <p:nvPr>
            <p:ph type="sldNum" sz="quarter" idx="12"/>
          </p:nvPr>
        </p:nvSpPr>
        <p:spPr/>
        <p:txBody>
          <a:bodyPr/>
          <a:lstStyle>
            <a:lvl1pPr>
              <a:defRPr/>
            </a:lvl1pPr>
          </a:lstStyle>
          <a:p>
            <a:pPr>
              <a:defRPr/>
            </a:pPr>
            <a:fld id="{ED6AC88E-6DEC-4465-A838-DB0AD922EAD8}" type="slidenum">
              <a:rPr lang="en-US" altLang="en-US"/>
              <a:pPr>
                <a:defRPr/>
              </a:pPr>
              <a:t>‹#›</a:t>
            </a:fld>
            <a:endParaRPr lang="en-US" altLang="en-US"/>
          </a:p>
        </p:txBody>
      </p:sp>
    </p:spTree>
    <p:extLst>
      <p:ext uri="{BB962C8B-B14F-4D97-AF65-F5344CB8AC3E}">
        <p14:creationId xmlns:p14="http://schemas.microsoft.com/office/powerpoint/2010/main" val="9038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B711161-62C3-4E8B-BAC6-F10B158FB4C2}"/>
              </a:ext>
            </a:extLst>
          </p:cNvPr>
          <p:cNvSpPr>
            <a:spLocks noGrp="1"/>
          </p:cNvSpPr>
          <p:nvPr>
            <p:ph type="dt" sz="half" idx="10"/>
          </p:nvPr>
        </p:nvSpPr>
        <p:spPr/>
        <p:txBody>
          <a:bodyPr/>
          <a:lstStyle>
            <a:lvl1pPr>
              <a:defRPr/>
            </a:lvl1pPr>
          </a:lstStyle>
          <a:p>
            <a:pPr>
              <a:defRPr/>
            </a:pPr>
            <a:fld id="{87BE088B-17B1-4A26-A191-3550033FC7A8}" type="datetimeFigureOut">
              <a:rPr lang="en-US" altLang="en-US"/>
              <a:pPr>
                <a:defRPr/>
              </a:pPr>
              <a:t>9/8/2022</a:t>
            </a:fld>
            <a:endParaRPr lang="en-US" altLang="en-US"/>
          </a:p>
        </p:txBody>
      </p:sp>
      <p:sp>
        <p:nvSpPr>
          <p:cNvPr id="4" name="Footer Placeholder 4">
            <a:extLst>
              <a:ext uri="{FF2B5EF4-FFF2-40B4-BE49-F238E27FC236}">
                <a16:creationId xmlns:a16="http://schemas.microsoft.com/office/drawing/2014/main" id="{6C5BBE9C-6738-477C-A33D-2A4383E3BD2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1789122-E213-4D7B-AB87-719852606CB7}"/>
              </a:ext>
            </a:extLst>
          </p:cNvPr>
          <p:cNvSpPr>
            <a:spLocks noGrp="1"/>
          </p:cNvSpPr>
          <p:nvPr>
            <p:ph type="sldNum" sz="quarter" idx="12"/>
          </p:nvPr>
        </p:nvSpPr>
        <p:spPr/>
        <p:txBody>
          <a:bodyPr/>
          <a:lstStyle>
            <a:lvl1pPr>
              <a:defRPr/>
            </a:lvl1pPr>
          </a:lstStyle>
          <a:p>
            <a:pPr>
              <a:defRPr/>
            </a:pPr>
            <a:fld id="{6857EE94-7459-46B7-AD7C-0EAC330A5391}" type="slidenum">
              <a:rPr lang="en-US" altLang="en-US"/>
              <a:pPr>
                <a:defRPr/>
              </a:pPr>
              <a:t>‹#›</a:t>
            </a:fld>
            <a:endParaRPr lang="en-US" altLang="en-US"/>
          </a:p>
        </p:txBody>
      </p:sp>
    </p:spTree>
    <p:extLst>
      <p:ext uri="{BB962C8B-B14F-4D97-AF65-F5344CB8AC3E}">
        <p14:creationId xmlns:p14="http://schemas.microsoft.com/office/powerpoint/2010/main" val="4158100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BB3F1CB-62C4-4FE7-A6B4-EB826FCBDF27}"/>
              </a:ext>
            </a:extLst>
          </p:cNvPr>
          <p:cNvSpPr>
            <a:spLocks noGrp="1"/>
          </p:cNvSpPr>
          <p:nvPr>
            <p:ph type="dt" sz="half" idx="10"/>
          </p:nvPr>
        </p:nvSpPr>
        <p:spPr/>
        <p:txBody>
          <a:bodyPr/>
          <a:lstStyle>
            <a:lvl1pPr>
              <a:defRPr/>
            </a:lvl1pPr>
          </a:lstStyle>
          <a:p>
            <a:pPr>
              <a:defRPr/>
            </a:pPr>
            <a:fld id="{5BF09661-4D40-4DD3-999F-48A91C517370}" type="datetimeFigureOut">
              <a:rPr lang="en-US" altLang="en-US"/>
              <a:pPr>
                <a:defRPr/>
              </a:pPr>
              <a:t>9/8/2022</a:t>
            </a:fld>
            <a:endParaRPr lang="en-US" altLang="en-US"/>
          </a:p>
        </p:txBody>
      </p:sp>
      <p:sp>
        <p:nvSpPr>
          <p:cNvPr id="3" name="Footer Placeholder 4">
            <a:extLst>
              <a:ext uri="{FF2B5EF4-FFF2-40B4-BE49-F238E27FC236}">
                <a16:creationId xmlns:a16="http://schemas.microsoft.com/office/drawing/2014/main" id="{B35D2E5B-013F-4078-845D-E317E4BC8B4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41418F4-75D4-4681-AA1B-C18B145318B5}"/>
              </a:ext>
            </a:extLst>
          </p:cNvPr>
          <p:cNvSpPr>
            <a:spLocks noGrp="1"/>
          </p:cNvSpPr>
          <p:nvPr>
            <p:ph type="sldNum" sz="quarter" idx="12"/>
          </p:nvPr>
        </p:nvSpPr>
        <p:spPr/>
        <p:txBody>
          <a:bodyPr/>
          <a:lstStyle>
            <a:lvl1pPr>
              <a:defRPr/>
            </a:lvl1pPr>
          </a:lstStyle>
          <a:p>
            <a:pPr>
              <a:defRPr/>
            </a:pPr>
            <a:fld id="{D03D9369-F493-4062-B985-54845D032F34}" type="slidenum">
              <a:rPr lang="en-US" altLang="en-US"/>
              <a:pPr>
                <a:defRPr/>
              </a:pPr>
              <a:t>‹#›</a:t>
            </a:fld>
            <a:endParaRPr lang="en-US" altLang="en-US"/>
          </a:p>
        </p:txBody>
      </p:sp>
    </p:spTree>
    <p:extLst>
      <p:ext uri="{BB962C8B-B14F-4D97-AF65-F5344CB8AC3E}">
        <p14:creationId xmlns:p14="http://schemas.microsoft.com/office/powerpoint/2010/main" val="59911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0640F82-40AB-4A8C-96EF-0032752BDB8B}"/>
              </a:ext>
            </a:extLst>
          </p:cNvPr>
          <p:cNvSpPr>
            <a:spLocks noGrp="1"/>
          </p:cNvSpPr>
          <p:nvPr>
            <p:ph type="dt" sz="half" idx="10"/>
          </p:nvPr>
        </p:nvSpPr>
        <p:spPr/>
        <p:txBody>
          <a:bodyPr/>
          <a:lstStyle>
            <a:lvl1pPr>
              <a:defRPr/>
            </a:lvl1pPr>
          </a:lstStyle>
          <a:p>
            <a:pPr>
              <a:defRPr/>
            </a:pPr>
            <a:fld id="{8BD3509C-9217-43C9-B78F-584B1DC0D02A}" type="datetimeFigureOut">
              <a:rPr lang="en-US" altLang="en-US"/>
              <a:pPr>
                <a:defRPr/>
              </a:pPr>
              <a:t>9/8/2022</a:t>
            </a:fld>
            <a:endParaRPr lang="en-US" altLang="en-US"/>
          </a:p>
        </p:txBody>
      </p:sp>
      <p:sp>
        <p:nvSpPr>
          <p:cNvPr id="6" name="Footer Placeholder 4">
            <a:extLst>
              <a:ext uri="{FF2B5EF4-FFF2-40B4-BE49-F238E27FC236}">
                <a16:creationId xmlns:a16="http://schemas.microsoft.com/office/drawing/2014/main" id="{321FC748-A7BB-4D32-BE40-ED2DA02D047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E0CF7B-8746-46AE-B4B1-F86FE8FC41B6}"/>
              </a:ext>
            </a:extLst>
          </p:cNvPr>
          <p:cNvSpPr>
            <a:spLocks noGrp="1"/>
          </p:cNvSpPr>
          <p:nvPr>
            <p:ph type="sldNum" sz="quarter" idx="12"/>
          </p:nvPr>
        </p:nvSpPr>
        <p:spPr/>
        <p:txBody>
          <a:bodyPr/>
          <a:lstStyle>
            <a:lvl1pPr>
              <a:defRPr/>
            </a:lvl1pPr>
          </a:lstStyle>
          <a:p>
            <a:pPr>
              <a:defRPr/>
            </a:pPr>
            <a:fld id="{490560D7-FBCA-4E56-A739-F047BA3C88B8}" type="slidenum">
              <a:rPr lang="en-US" altLang="en-US"/>
              <a:pPr>
                <a:defRPr/>
              </a:pPr>
              <a:t>‹#›</a:t>
            </a:fld>
            <a:endParaRPr lang="en-US" altLang="en-US"/>
          </a:p>
        </p:txBody>
      </p:sp>
    </p:spTree>
    <p:extLst>
      <p:ext uri="{BB962C8B-B14F-4D97-AF65-F5344CB8AC3E}">
        <p14:creationId xmlns:p14="http://schemas.microsoft.com/office/powerpoint/2010/main" val="7055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EA65E70-641D-446C-A3A2-9796485E8BCE}"/>
              </a:ext>
            </a:extLst>
          </p:cNvPr>
          <p:cNvSpPr>
            <a:spLocks noGrp="1"/>
          </p:cNvSpPr>
          <p:nvPr>
            <p:ph type="dt" sz="half" idx="10"/>
          </p:nvPr>
        </p:nvSpPr>
        <p:spPr/>
        <p:txBody>
          <a:bodyPr/>
          <a:lstStyle>
            <a:lvl1pPr>
              <a:defRPr/>
            </a:lvl1pPr>
          </a:lstStyle>
          <a:p>
            <a:pPr>
              <a:defRPr/>
            </a:pPr>
            <a:fld id="{C4F5BDF5-71F9-42F4-A88C-4B45D0684995}" type="datetimeFigureOut">
              <a:rPr lang="en-US" altLang="en-US"/>
              <a:pPr>
                <a:defRPr/>
              </a:pPr>
              <a:t>9/8/2022</a:t>
            </a:fld>
            <a:endParaRPr lang="en-US" altLang="en-US"/>
          </a:p>
        </p:txBody>
      </p:sp>
      <p:sp>
        <p:nvSpPr>
          <p:cNvPr id="6" name="Footer Placeholder 4">
            <a:extLst>
              <a:ext uri="{FF2B5EF4-FFF2-40B4-BE49-F238E27FC236}">
                <a16:creationId xmlns:a16="http://schemas.microsoft.com/office/drawing/2014/main" id="{901B922A-1BC1-4EEA-B150-2213A698464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211B7FE-9823-4815-9703-6B0D107C068B}"/>
              </a:ext>
            </a:extLst>
          </p:cNvPr>
          <p:cNvSpPr>
            <a:spLocks noGrp="1"/>
          </p:cNvSpPr>
          <p:nvPr>
            <p:ph type="sldNum" sz="quarter" idx="12"/>
          </p:nvPr>
        </p:nvSpPr>
        <p:spPr/>
        <p:txBody>
          <a:bodyPr/>
          <a:lstStyle>
            <a:lvl1pPr>
              <a:defRPr/>
            </a:lvl1pPr>
          </a:lstStyle>
          <a:p>
            <a:pPr>
              <a:defRPr/>
            </a:pPr>
            <a:fld id="{245C1195-1CB5-4758-969F-0F455E652070}" type="slidenum">
              <a:rPr lang="en-US" altLang="en-US"/>
              <a:pPr>
                <a:defRPr/>
              </a:pPr>
              <a:t>‹#›</a:t>
            </a:fld>
            <a:endParaRPr lang="en-US" altLang="en-US"/>
          </a:p>
        </p:txBody>
      </p:sp>
    </p:spTree>
    <p:extLst>
      <p:ext uri="{BB962C8B-B14F-4D97-AF65-F5344CB8AC3E}">
        <p14:creationId xmlns:p14="http://schemas.microsoft.com/office/powerpoint/2010/main" val="3062305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E14A930-6E00-458B-ABC5-99E81DB9501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259361D-E875-4DF7-9C13-760DF805E78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572528B-4AAF-4CF3-B6BD-96713EC6956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370DC97B-5FF9-446E-9C24-E0E601DC03DA}" type="datetimeFigureOut">
              <a:rPr lang="en-US" altLang="en-US"/>
              <a:pPr>
                <a:defRPr/>
              </a:pPr>
              <a:t>9/8/2022</a:t>
            </a:fld>
            <a:endParaRPr lang="en-US" altLang="en-US"/>
          </a:p>
        </p:txBody>
      </p:sp>
      <p:sp>
        <p:nvSpPr>
          <p:cNvPr id="5" name="Footer Placeholder 4">
            <a:extLst>
              <a:ext uri="{FF2B5EF4-FFF2-40B4-BE49-F238E27FC236}">
                <a16:creationId xmlns:a16="http://schemas.microsoft.com/office/drawing/2014/main" id="{CA73B58B-E687-4ED7-9C31-DEB2A83AE40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A9462CCD-3382-4F19-93FB-BFB58AA8BE9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D16DAFF1-7E0A-4F6E-8B17-27DD7A035A4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MS PGothic"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7FF9BC65-71BF-4689-B311-626BAFC3998D}"/>
              </a:ext>
            </a:extLst>
          </p:cNvPr>
          <p:cNvSpPr>
            <a:spLocks noGrp="1"/>
          </p:cNvSpPr>
          <p:nvPr>
            <p:ph type="ctrTitle"/>
          </p:nvPr>
        </p:nvSpPr>
        <p:spPr/>
        <p:txBody>
          <a:bodyPr/>
          <a:lstStyle/>
          <a:p>
            <a:pPr eaLnBrk="1" hangingPunct="1"/>
            <a:r>
              <a:rPr lang="en-US" altLang="en-US" sz="3600" dirty="0"/>
              <a:t>Age Distribution – AAMC Medical School Faculty and NIH RPG Principal Investigators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1D9A6211-5363-48F7-A56B-CB5DEF81F2BB}"/>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1994 </a:t>
            </a:r>
            <a:br>
              <a:rPr lang="en-US" dirty="0"/>
            </a:br>
            <a:endParaRPr lang="en-US" dirty="0"/>
          </a:p>
        </p:txBody>
      </p:sp>
      <p:graphicFrame>
        <p:nvGraphicFramePr>
          <p:cNvPr id="5" name="Chart 4">
            <a:extLst>
              <a:ext uri="{FF2B5EF4-FFF2-40B4-BE49-F238E27FC236}">
                <a16:creationId xmlns:a16="http://schemas.microsoft.com/office/drawing/2014/main" id="{DC3731E8-EEED-459F-B516-A83F66E90589}"/>
              </a:ext>
            </a:extLst>
          </p:cNvPr>
          <p:cNvGraphicFramePr>
            <a:graphicFrameLocks/>
          </p:cNvGraphicFramePr>
          <p:nvPr>
            <p:extLst>
              <p:ext uri="{D42A27DB-BD31-4B8C-83A1-F6EECF244321}">
                <p14:modId xmlns:p14="http://schemas.microsoft.com/office/powerpoint/2010/main" val="3979035466"/>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341BE32B-78E3-4292-9570-36598D18605D}"/>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1995 </a:t>
            </a:r>
            <a:br>
              <a:rPr lang="en-US" dirty="0"/>
            </a:br>
            <a:endParaRPr lang="en-US" dirty="0"/>
          </a:p>
        </p:txBody>
      </p:sp>
      <p:graphicFrame>
        <p:nvGraphicFramePr>
          <p:cNvPr id="5" name="Chart 4">
            <a:extLst>
              <a:ext uri="{FF2B5EF4-FFF2-40B4-BE49-F238E27FC236}">
                <a16:creationId xmlns:a16="http://schemas.microsoft.com/office/drawing/2014/main" id="{D7BC71C7-C097-403F-90C8-EFD3B8F186CF}"/>
              </a:ext>
            </a:extLst>
          </p:cNvPr>
          <p:cNvGraphicFramePr>
            <a:graphicFrameLocks/>
          </p:cNvGraphicFramePr>
          <p:nvPr>
            <p:extLst>
              <p:ext uri="{D42A27DB-BD31-4B8C-83A1-F6EECF244321}">
                <p14:modId xmlns:p14="http://schemas.microsoft.com/office/powerpoint/2010/main" val="2434257537"/>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8B037F08-EF0A-4108-9447-8D51582061D5}"/>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1996 </a:t>
            </a:r>
            <a:br>
              <a:rPr lang="en-US" dirty="0"/>
            </a:br>
            <a:endParaRPr lang="en-US" dirty="0"/>
          </a:p>
        </p:txBody>
      </p:sp>
      <p:graphicFrame>
        <p:nvGraphicFramePr>
          <p:cNvPr id="5" name="Chart 4">
            <a:extLst>
              <a:ext uri="{FF2B5EF4-FFF2-40B4-BE49-F238E27FC236}">
                <a16:creationId xmlns:a16="http://schemas.microsoft.com/office/drawing/2014/main" id="{D8D12BD4-477E-43E7-9626-0FD4C304AB49}"/>
              </a:ext>
            </a:extLst>
          </p:cNvPr>
          <p:cNvGraphicFramePr>
            <a:graphicFrameLocks/>
          </p:cNvGraphicFramePr>
          <p:nvPr>
            <p:extLst>
              <p:ext uri="{D42A27DB-BD31-4B8C-83A1-F6EECF244321}">
                <p14:modId xmlns:p14="http://schemas.microsoft.com/office/powerpoint/2010/main" val="3149638149"/>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36B3D905-3021-4462-ACB6-0FD8567346ED}"/>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1997 </a:t>
            </a:r>
            <a:br>
              <a:rPr lang="en-US" dirty="0"/>
            </a:br>
            <a:endParaRPr lang="en-US" dirty="0"/>
          </a:p>
        </p:txBody>
      </p:sp>
      <p:graphicFrame>
        <p:nvGraphicFramePr>
          <p:cNvPr id="5" name="Chart 4">
            <a:extLst>
              <a:ext uri="{FF2B5EF4-FFF2-40B4-BE49-F238E27FC236}">
                <a16:creationId xmlns:a16="http://schemas.microsoft.com/office/drawing/2014/main" id="{855560B9-46DA-4F47-A564-AA1543C69168}"/>
              </a:ext>
            </a:extLst>
          </p:cNvPr>
          <p:cNvGraphicFramePr>
            <a:graphicFrameLocks/>
          </p:cNvGraphicFramePr>
          <p:nvPr>
            <p:extLst>
              <p:ext uri="{D42A27DB-BD31-4B8C-83A1-F6EECF244321}">
                <p14:modId xmlns:p14="http://schemas.microsoft.com/office/powerpoint/2010/main" val="2438872906"/>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5E1D072-AAA1-4F80-86BA-239027A62750}"/>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1998 </a:t>
            </a:r>
            <a:br>
              <a:rPr lang="en-US" dirty="0"/>
            </a:br>
            <a:endParaRPr lang="en-US" dirty="0"/>
          </a:p>
        </p:txBody>
      </p:sp>
      <p:graphicFrame>
        <p:nvGraphicFramePr>
          <p:cNvPr id="5" name="Chart 4">
            <a:extLst>
              <a:ext uri="{FF2B5EF4-FFF2-40B4-BE49-F238E27FC236}">
                <a16:creationId xmlns:a16="http://schemas.microsoft.com/office/drawing/2014/main" id="{4271256D-834B-4F01-A2E1-65ECC193205C}"/>
              </a:ext>
            </a:extLst>
          </p:cNvPr>
          <p:cNvGraphicFramePr>
            <a:graphicFrameLocks/>
          </p:cNvGraphicFramePr>
          <p:nvPr>
            <p:extLst>
              <p:ext uri="{D42A27DB-BD31-4B8C-83A1-F6EECF244321}">
                <p14:modId xmlns:p14="http://schemas.microsoft.com/office/powerpoint/2010/main" val="2207908248"/>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489B24BD-B984-449D-A1CF-7358A1B6B387}"/>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1999 </a:t>
            </a:r>
            <a:br>
              <a:rPr lang="en-US" dirty="0"/>
            </a:br>
            <a:endParaRPr lang="en-US" dirty="0"/>
          </a:p>
        </p:txBody>
      </p:sp>
      <p:graphicFrame>
        <p:nvGraphicFramePr>
          <p:cNvPr id="5" name="Chart 4">
            <a:extLst>
              <a:ext uri="{FF2B5EF4-FFF2-40B4-BE49-F238E27FC236}">
                <a16:creationId xmlns:a16="http://schemas.microsoft.com/office/drawing/2014/main" id="{56E11BF1-FB2B-4E58-B582-468EEE94C2EC}"/>
              </a:ext>
            </a:extLst>
          </p:cNvPr>
          <p:cNvGraphicFramePr>
            <a:graphicFrameLocks/>
          </p:cNvGraphicFramePr>
          <p:nvPr>
            <p:extLst>
              <p:ext uri="{D42A27DB-BD31-4B8C-83A1-F6EECF244321}">
                <p14:modId xmlns:p14="http://schemas.microsoft.com/office/powerpoint/2010/main" val="95349742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87F81F2-A40F-476C-8272-6B71D9A9E0EB}"/>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2000</a:t>
            </a:r>
            <a:br>
              <a:rPr lang="en-US" dirty="0"/>
            </a:br>
            <a:endParaRPr lang="en-US" dirty="0"/>
          </a:p>
        </p:txBody>
      </p:sp>
      <p:graphicFrame>
        <p:nvGraphicFramePr>
          <p:cNvPr id="5" name="Chart 4">
            <a:extLst>
              <a:ext uri="{FF2B5EF4-FFF2-40B4-BE49-F238E27FC236}">
                <a16:creationId xmlns:a16="http://schemas.microsoft.com/office/drawing/2014/main" id="{DFBDB3CD-CF90-4B30-AF5D-DE5A6F916D6C}"/>
              </a:ext>
            </a:extLst>
          </p:cNvPr>
          <p:cNvGraphicFramePr>
            <a:graphicFrameLocks/>
          </p:cNvGraphicFramePr>
          <p:nvPr>
            <p:extLst>
              <p:ext uri="{D42A27DB-BD31-4B8C-83A1-F6EECF244321}">
                <p14:modId xmlns:p14="http://schemas.microsoft.com/office/powerpoint/2010/main" val="405983978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6D90FB48-6F87-458F-B303-1455EFFF1042}"/>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2001</a:t>
            </a:r>
            <a:br>
              <a:rPr lang="en-US" dirty="0"/>
            </a:br>
            <a:endParaRPr lang="en-US" dirty="0"/>
          </a:p>
        </p:txBody>
      </p:sp>
      <p:graphicFrame>
        <p:nvGraphicFramePr>
          <p:cNvPr id="5" name="Chart 4">
            <a:extLst>
              <a:ext uri="{FF2B5EF4-FFF2-40B4-BE49-F238E27FC236}">
                <a16:creationId xmlns:a16="http://schemas.microsoft.com/office/drawing/2014/main" id="{EF95D693-D061-4A42-BDB5-4228376E639B}"/>
              </a:ext>
            </a:extLst>
          </p:cNvPr>
          <p:cNvGraphicFramePr>
            <a:graphicFrameLocks/>
          </p:cNvGraphicFramePr>
          <p:nvPr>
            <p:extLst>
              <p:ext uri="{D42A27DB-BD31-4B8C-83A1-F6EECF244321}">
                <p14:modId xmlns:p14="http://schemas.microsoft.com/office/powerpoint/2010/main" val="273917384"/>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31E462FD-05EA-4608-80D9-2ADBEACF63B4}"/>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2002</a:t>
            </a:r>
            <a:br>
              <a:rPr lang="en-US" dirty="0"/>
            </a:br>
            <a:endParaRPr lang="en-US" dirty="0"/>
          </a:p>
        </p:txBody>
      </p:sp>
      <p:graphicFrame>
        <p:nvGraphicFramePr>
          <p:cNvPr id="5" name="Chart 4">
            <a:extLst>
              <a:ext uri="{FF2B5EF4-FFF2-40B4-BE49-F238E27FC236}">
                <a16:creationId xmlns:a16="http://schemas.microsoft.com/office/drawing/2014/main" id="{80A206AE-E911-46B9-BF70-B45267F8727B}"/>
              </a:ext>
            </a:extLst>
          </p:cNvPr>
          <p:cNvGraphicFramePr>
            <a:graphicFrameLocks/>
          </p:cNvGraphicFramePr>
          <p:nvPr>
            <p:extLst>
              <p:ext uri="{D42A27DB-BD31-4B8C-83A1-F6EECF244321}">
                <p14:modId xmlns:p14="http://schemas.microsoft.com/office/powerpoint/2010/main" val="225864659"/>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03BBF3C8-5AD9-4761-9893-D0DF8A1931FF}"/>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2003</a:t>
            </a:r>
            <a:br>
              <a:rPr lang="en-US" dirty="0"/>
            </a:br>
            <a:endParaRPr lang="en-US" dirty="0"/>
          </a:p>
        </p:txBody>
      </p:sp>
      <p:graphicFrame>
        <p:nvGraphicFramePr>
          <p:cNvPr id="5" name="Chart 4">
            <a:extLst>
              <a:ext uri="{FF2B5EF4-FFF2-40B4-BE49-F238E27FC236}">
                <a16:creationId xmlns:a16="http://schemas.microsoft.com/office/drawing/2014/main" id="{AB8647A3-CAFE-4964-B32C-80E85DDAB3AE}"/>
              </a:ext>
            </a:extLst>
          </p:cNvPr>
          <p:cNvGraphicFramePr>
            <a:graphicFrameLocks/>
          </p:cNvGraphicFramePr>
          <p:nvPr>
            <p:extLst>
              <p:ext uri="{D42A27DB-BD31-4B8C-83A1-F6EECF244321}">
                <p14:modId xmlns:p14="http://schemas.microsoft.com/office/powerpoint/2010/main" val="1021583057"/>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02E72A4C-2BAC-4B89-871E-61774AC9DECC}"/>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1986 </a:t>
            </a:r>
            <a:br>
              <a:rPr lang="en-US" dirty="0"/>
            </a:br>
            <a:endParaRPr lang="en-US" dirty="0"/>
          </a:p>
        </p:txBody>
      </p:sp>
      <p:graphicFrame>
        <p:nvGraphicFramePr>
          <p:cNvPr id="5" name="Chart 4">
            <a:extLst>
              <a:ext uri="{FF2B5EF4-FFF2-40B4-BE49-F238E27FC236}">
                <a16:creationId xmlns:a16="http://schemas.microsoft.com/office/drawing/2014/main" id="{8D6C55CE-28C8-430F-8A93-DAD9945AE163}"/>
              </a:ext>
            </a:extLst>
          </p:cNvPr>
          <p:cNvGraphicFramePr>
            <a:graphicFrameLocks/>
          </p:cNvGraphicFramePr>
          <p:nvPr>
            <p:extLst>
              <p:ext uri="{D42A27DB-BD31-4B8C-83A1-F6EECF244321}">
                <p14:modId xmlns:p14="http://schemas.microsoft.com/office/powerpoint/2010/main" val="1476172435"/>
              </p:ext>
            </p:extLst>
          </p:nvPr>
        </p:nvGraphicFramePr>
        <p:xfrm>
          <a:off x="457200" y="1143000"/>
          <a:ext cx="82296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CD010AD-D2AA-4DB1-B8FC-1207956BADF9}"/>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2004</a:t>
            </a:r>
            <a:br>
              <a:rPr lang="en-US" dirty="0"/>
            </a:br>
            <a:endParaRPr lang="en-US" dirty="0"/>
          </a:p>
        </p:txBody>
      </p:sp>
      <p:graphicFrame>
        <p:nvGraphicFramePr>
          <p:cNvPr id="5" name="Chart 4">
            <a:extLst>
              <a:ext uri="{FF2B5EF4-FFF2-40B4-BE49-F238E27FC236}">
                <a16:creationId xmlns:a16="http://schemas.microsoft.com/office/drawing/2014/main" id="{831D0FB3-502F-4A93-B002-2F3AC5E9350A}"/>
              </a:ext>
            </a:extLst>
          </p:cNvPr>
          <p:cNvGraphicFramePr>
            <a:graphicFrameLocks/>
          </p:cNvGraphicFramePr>
          <p:nvPr>
            <p:extLst>
              <p:ext uri="{D42A27DB-BD31-4B8C-83A1-F6EECF244321}">
                <p14:modId xmlns:p14="http://schemas.microsoft.com/office/powerpoint/2010/main" val="353108165"/>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58712FC-5EA8-461F-8F24-5C44C4CB6EAE}"/>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2005</a:t>
            </a:r>
            <a:br>
              <a:rPr lang="en-US" dirty="0"/>
            </a:br>
            <a:endParaRPr lang="en-US" dirty="0"/>
          </a:p>
        </p:txBody>
      </p:sp>
      <p:graphicFrame>
        <p:nvGraphicFramePr>
          <p:cNvPr id="5" name="Chart 4">
            <a:extLst>
              <a:ext uri="{FF2B5EF4-FFF2-40B4-BE49-F238E27FC236}">
                <a16:creationId xmlns:a16="http://schemas.microsoft.com/office/drawing/2014/main" id="{841A3554-0510-414E-B5AF-D64D38926DCC}"/>
              </a:ext>
            </a:extLst>
          </p:cNvPr>
          <p:cNvGraphicFramePr>
            <a:graphicFrameLocks/>
          </p:cNvGraphicFramePr>
          <p:nvPr>
            <p:extLst>
              <p:ext uri="{D42A27DB-BD31-4B8C-83A1-F6EECF244321}">
                <p14:modId xmlns:p14="http://schemas.microsoft.com/office/powerpoint/2010/main" val="2197887518"/>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90214A0-1C85-415E-B0C6-0840AFCA9620}"/>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2006</a:t>
            </a:r>
            <a:br>
              <a:rPr lang="en-US" dirty="0"/>
            </a:br>
            <a:endParaRPr lang="en-US" dirty="0"/>
          </a:p>
        </p:txBody>
      </p:sp>
      <p:graphicFrame>
        <p:nvGraphicFramePr>
          <p:cNvPr id="5" name="Chart 4">
            <a:extLst>
              <a:ext uri="{FF2B5EF4-FFF2-40B4-BE49-F238E27FC236}">
                <a16:creationId xmlns:a16="http://schemas.microsoft.com/office/drawing/2014/main" id="{60AAADE9-E7EB-41CF-89A8-02D521EE6C22}"/>
              </a:ext>
            </a:extLst>
          </p:cNvPr>
          <p:cNvGraphicFramePr>
            <a:graphicFrameLocks/>
          </p:cNvGraphicFramePr>
          <p:nvPr>
            <p:extLst>
              <p:ext uri="{D42A27DB-BD31-4B8C-83A1-F6EECF244321}">
                <p14:modId xmlns:p14="http://schemas.microsoft.com/office/powerpoint/2010/main" val="3833800820"/>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A0AF4DAD-F4B5-406F-9BB9-01741574971A}"/>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2007</a:t>
            </a:r>
            <a:br>
              <a:rPr lang="en-US" dirty="0"/>
            </a:br>
            <a:endParaRPr lang="en-US" dirty="0"/>
          </a:p>
        </p:txBody>
      </p:sp>
      <p:graphicFrame>
        <p:nvGraphicFramePr>
          <p:cNvPr id="5" name="Chart 4">
            <a:extLst>
              <a:ext uri="{FF2B5EF4-FFF2-40B4-BE49-F238E27FC236}">
                <a16:creationId xmlns:a16="http://schemas.microsoft.com/office/drawing/2014/main" id="{FC7DC0D1-8C78-4593-88ED-F31EC7FD9B11}"/>
              </a:ext>
            </a:extLst>
          </p:cNvPr>
          <p:cNvGraphicFramePr>
            <a:graphicFrameLocks/>
          </p:cNvGraphicFramePr>
          <p:nvPr>
            <p:extLst>
              <p:ext uri="{D42A27DB-BD31-4B8C-83A1-F6EECF244321}">
                <p14:modId xmlns:p14="http://schemas.microsoft.com/office/powerpoint/2010/main" val="2010416790"/>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603FFD1B-80FA-4E35-A0FE-0BB4EF7D1532}"/>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2008</a:t>
            </a:r>
            <a:br>
              <a:rPr lang="en-US" dirty="0"/>
            </a:br>
            <a:endParaRPr lang="en-US" dirty="0"/>
          </a:p>
        </p:txBody>
      </p:sp>
      <p:graphicFrame>
        <p:nvGraphicFramePr>
          <p:cNvPr id="5" name="Chart 4">
            <a:extLst>
              <a:ext uri="{FF2B5EF4-FFF2-40B4-BE49-F238E27FC236}">
                <a16:creationId xmlns:a16="http://schemas.microsoft.com/office/drawing/2014/main" id="{190AF4DD-976B-4D57-9A83-DBEC95D1EAB1}"/>
              </a:ext>
            </a:extLst>
          </p:cNvPr>
          <p:cNvGraphicFramePr>
            <a:graphicFrameLocks/>
          </p:cNvGraphicFramePr>
          <p:nvPr>
            <p:extLst>
              <p:ext uri="{D42A27DB-BD31-4B8C-83A1-F6EECF244321}">
                <p14:modId xmlns:p14="http://schemas.microsoft.com/office/powerpoint/2010/main" val="752073054"/>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7F7FEDD1-708D-4D57-A068-B155D4EE2E07}"/>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2009</a:t>
            </a:r>
            <a:br>
              <a:rPr lang="en-US" dirty="0"/>
            </a:br>
            <a:endParaRPr lang="en-US" dirty="0"/>
          </a:p>
        </p:txBody>
      </p:sp>
      <p:graphicFrame>
        <p:nvGraphicFramePr>
          <p:cNvPr id="5" name="Chart 4">
            <a:extLst>
              <a:ext uri="{FF2B5EF4-FFF2-40B4-BE49-F238E27FC236}">
                <a16:creationId xmlns:a16="http://schemas.microsoft.com/office/drawing/2014/main" id="{CBBBCEF2-0968-4FD3-BD1F-D28B960CF0AD}"/>
              </a:ext>
            </a:extLst>
          </p:cNvPr>
          <p:cNvGraphicFramePr>
            <a:graphicFrameLocks/>
          </p:cNvGraphicFramePr>
          <p:nvPr>
            <p:extLst>
              <p:ext uri="{D42A27DB-BD31-4B8C-83A1-F6EECF244321}">
                <p14:modId xmlns:p14="http://schemas.microsoft.com/office/powerpoint/2010/main" val="453372625"/>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1BB0D86F-251D-407D-96B5-50DCEC1DD429}"/>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2010</a:t>
            </a:r>
            <a:br>
              <a:rPr lang="en-US" dirty="0"/>
            </a:br>
            <a:endParaRPr lang="en-US" dirty="0"/>
          </a:p>
        </p:txBody>
      </p:sp>
      <p:graphicFrame>
        <p:nvGraphicFramePr>
          <p:cNvPr id="5" name="Chart 4">
            <a:extLst>
              <a:ext uri="{FF2B5EF4-FFF2-40B4-BE49-F238E27FC236}">
                <a16:creationId xmlns:a16="http://schemas.microsoft.com/office/drawing/2014/main" id="{B506EC20-248F-49C6-87FD-6ABAAA3329B9}"/>
              </a:ext>
            </a:extLst>
          </p:cNvPr>
          <p:cNvGraphicFramePr>
            <a:graphicFrameLocks/>
          </p:cNvGraphicFramePr>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41D3DABD-8C76-4CB9-9FA0-D772E3161E16}"/>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2011</a:t>
            </a:r>
            <a:br>
              <a:rPr lang="en-US" dirty="0"/>
            </a:br>
            <a:endParaRPr lang="en-US" dirty="0"/>
          </a:p>
        </p:txBody>
      </p:sp>
      <p:graphicFrame>
        <p:nvGraphicFramePr>
          <p:cNvPr id="5" name="Chart 4">
            <a:extLst>
              <a:ext uri="{FF2B5EF4-FFF2-40B4-BE49-F238E27FC236}">
                <a16:creationId xmlns:a16="http://schemas.microsoft.com/office/drawing/2014/main" id="{638E0274-5744-4A6F-8DFA-316F374A4CB8}"/>
              </a:ext>
            </a:extLst>
          </p:cNvPr>
          <p:cNvGraphicFramePr>
            <a:graphicFrameLocks/>
          </p:cNvGraphicFramePr>
          <p:nvPr>
            <p:extLst>
              <p:ext uri="{D42A27DB-BD31-4B8C-83A1-F6EECF244321}">
                <p14:modId xmlns:p14="http://schemas.microsoft.com/office/powerpoint/2010/main" val="152008180"/>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BDB11C85-5B2C-40FD-8D7C-6B23EBD6DDD1}"/>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2012</a:t>
            </a:r>
            <a:br>
              <a:rPr lang="en-US" dirty="0"/>
            </a:br>
            <a:endParaRPr lang="en-US" dirty="0"/>
          </a:p>
        </p:txBody>
      </p:sp>
      <p:graphicFrame>
        <p:nvGraphicFramePr>
          <p:cNvPr id="5" name="Chart 4">
            <a:extLst>
              <a:ext uri="{FF2B5EF4-FFF2-40B4-BE49-F238E27FC236}">
                <a16:creationId xmlns:a16="http://schemas.microsoft.com/office/drawing/2014/main" id="{FDC5C43F-801D-4414-8E45-84B4485765E6}"/>
              </a:ext>
            </a:extLst>
          </p:cNvPr>
          <p:cNvGraphicFramePr>
            <a:graphicFrameLocks/>
          </p:cNvGraphicFramePr>
          <p:nvPr>
            <p:extLst>
              <p:ext uri="{D42A27DB-BD31-4B8C-83A1-F6EECF244321}">
                <p14:modId xmlns:p14="http://schemas.microsoft.com/office/powerpoint/2010/main" val="66184969"/>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658051DB-A2B5-443C-A9FA-B2653AB905EC}"/>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2013</a:t>
            </a:r>
            <a:br>
              <a:rPr lang="en-US" dirty="0"/>
            </a:br>
            <a:endParaRPr lang="en-US" dirty="0"/>
          </a:p>
        </p:txBody>
      </p:sp>
      <p:graphicFrame>
        <p:nvGraphicFramePr>
          <p:cNvPr id="5" name="Chart 4">
            <a:extLst>
              <a:ext uri="{FF2B5EF4-FFF2-40B4-BE49-F238E27FC236}">
                <a16:creationId xmlns:a16="http://schemas.microsoft.com/office/drawing/2014/main" id="{569167E1-E990-4A4C-A51F-9C2277290A9D}"/>
              </a:ext>
            </a:extLst>
          </p:cNvPr>
          <p:cNvGraphicFramePr>
            <a:graphicFrameLocks/>
          </p:cNvGraphicFramePr>
          <p:nvPr>
            <p:extLst>
              <p:ext uri="{D42A27DB-BD31-4B8C-83A1-F6EECF244321}">
                <p14:modId xmlns:p14="http://schemas.microsoft.com/office/powerpoint/2010/main" val="1310935879"/>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C811DC36-6803-4241-9F26-A2EAD1235DFF}"/>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1987 </a:t>
            </a:r>
            <a:br>
              <a:rPr lang="en-US" dirty="0"/>
            </a:br>
            <a:endParaRPr lang="en-US" dirty="0"/>
          </a:p>
        </p:txBody>
      </p:sp>
      <p:graphicFrame>
        <p:nvGraphicFramePr>
          <p:cNvPr id="6" name="Chart 5">
            <a:extLst>
              <a:ext uri="{FF2B5EF4-FFF2-40B4-BE49-F238E27FC236}">
                <a16:creationId xmlns:a16="http://schemas.microsoft.com/office/drawing/2014/main" id="{4E73F783-FC08-4706-9DE1-0206D6C84C48}"/>
              </a:ext>
            </a:extLst>
          </p:cNvPr>
          <p:cNvGraphicFramePr>
            <a:graphicFrameLocks/>
          </p:cNvGraphicFramePr>
          <p:nvPr>
            <p:extLst>
              <p:ext uri="{D42A27DB-BD31-4B8C-83A1-F6EECF244321}">
                <p14:modId xmlns:p14="http://schemas.microsoft.com/office/powerpoint/2010/main" val="1024343865"/>
              </p:ext>
            </p:extLst>
          </p:nvPr>
        </p:nvGraphicFramePr>
        <p:xfrm>
          <a:off x="457200" y="1143000"/>
          <a:ext cx="82296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FAE7B2A6-FBA4-4BD4-80F2-A830BC336E8C}"/>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2014</a:t>
            </a:r>
            <a:br>
              <a:rPr lang="en-US" dirty="0"/>
            </a:br>
            <a:endParaRPr lang="en-US" dirty="0"/>
          </a:p>
        </p:txBody>
      </p:sp>
      <p:graphicFrame>
        <p:nvGraphicFramePr>
          <p:cNvPr id="5" name="Chart 4">
            <a:extLst>
              <a:ext uri="{FF2B5EF4-FFF2-40B4-BE49-F238E27FC236}">
                <a16:creationId xmlns:a16="http://schemas.microsoft.com/office/drawing/2014/main" id="{D7B99EB9-5CBF-4F7E-AB3C-BDA4DAB678B3}"/>
              </a:ext>
            </a:extLst>
          </p:cNvPr>
          <p:cNvGraphicFramePr>
            <a:graphicFrameLocks/>
          </p:cNvGraphicFramePr>
          <p:nvPr>
            <p:extLst>
              <p:ext uri="{D42A27DB-BD31-4B8C-83A1-F6EECF244321}">
                <p14:modId xmlns:p14="http://schemas.microsoft.com/office/powerpoint/2010/main" val="1756819662"/>
              </p:ext>
            </p:extLst>
          </p:nvPr>
        </p:nvGraphicFramePr>
        <p:xfrm>
          <a:off x="457200" y="1047750"/>
          <a:ext cx="8229600" cy="47625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09B97A0D-1EE4-41F9-A326-E17C8F31EC2A}"/>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2015</a:t>
            </a:r>
            <a:br>
              <a:rPr lang="en-US" dirty="0"/>
            </a:br>
            <a:endParaRPr lang="en-US" dirty="0"/>
          </a:p>
        </p:txBody>
      </p:sp>
      <p:graphicFrame>
        <p:nvGraphicFramePr>
          <p:cNvPr id="5" name="Chart 4">
            <a:extLst>
              <a:ext uri="{FF2B5EF4-FFF2-40B4-BE49-F238E27FC236}">
                <a16:creationId xmlns:a16="http://schemas.microsoft.com/office/drawing/2014/main" id="{5C22CF56-3EDF-4846-AE62-32855C19B706}"/>
              </a:ext>
            </a:extLst>
          </p:cNvPr>
          <p:cNvGraphicFramePr>
            <a:graphicFrameLocks/>
          </p:cNvGraphicFramePr>
          <p:nvPr>
            <p:extLst>
              <p:ext uri="{D42A27DB-BD31-4B8C-83A1-F6EECF244321}">
                <p14:modId xmlns:p14="http://schemas.microsoft.com/office/powerpoint/2010/main" val="3308277069"/>
              </p:ext>
            </p:extLst>
          </p:nvPr>
        </p:nvGraphicFramePr>
        <p:xfrm>
          <a:off x="457200" y="1056233"/>
          <a:ext cx="8229599" cy="474553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0A3FE977-51C3-4A30-A5B5-4E31F486BAEC}"/>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2016</a:t>
            </a:r>
            <a:br>
              <a:rPr lang="en-US" dirty="0"/>
            </a:br>
            <a:endParaRPr lang="en-US" dirty="0"/>
          </a:p>
        </p:txBody>
      </p:sp>
      <p:graphicFrame>
        <p:nvGraphicFramePr>
          <p:cNvPr id="5" name="Chart 4">
            <a:extLst>
              <a:ext uri="{FF2B5EF4-FFF2-40B4-BE49-F238E27FC236}">
                <a16:creationId xmlns:a16="http://schemas.microsoft.com/office/drawing/2014/main" id="{EDC560A4-58D5-4515-9ED2-35A9C901AD68}"/>
              </a:ext>
            </a:extLst>
          </p:cNvPr>
          <p:cNvGraphicFramePr>
            <a:graphicFrameLocks/>
          </p:cNvGraphicFramePr>
          <p:nvPr>
            <p:extLst>
              <p:ext uri="{D42A27DB-BD31-4B8C-83A1-F6EECF244321}">
                <p14:modId xmlns:p14="http://schemas.microsoft.com/office/powerpoint/2010/main" val="264336657"/>
              </p:ext>
            </p:extLst>
          </p:nvPr>
        </p:nvGraphicFramePr>
        <p:xfrm>
          <a:off x="462951" y="1051560"/>
          <a:ext cx="8218097"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73B828D4-CAA0-469B-B17D-500582308B4C}"/>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2017</a:t>
            </a:r>
            <a:br>
              <a:rPr lang="en-US" dirty="0"/>
            </a:br>
            <a:endParaRPr lang="en-US" dirty="0"/>
          </a:p>
        </p:txBody>
      </p:sp>
      <p:graphicFrame>
        <p:nvGraphicFramePr>
          <p:cNvPr id="5" name="Chart 4">
            <a:extLst>
              <a:ext uri="{FF2B5EF4-FFF2-40B4-BE49-F238E27FC236}">
                <a16:creationId xmlns:a16="http://schemas.microsoft.com/office/drawing/2014/main" id="{F56B1027-4D98-427F-A144-D2C4E7AA59A8}"/>
              </a:ext>
            </a:extLst>
          </p:cNvPr>
          <p:cNvGraphicFramePr>
            <a:graphicFrameLocks/>
          </p:cNvGraphicFramePr>
          <p:nvPr>
            <p:extLst>
              <p:ext uri="{D42A27DB-BD31-4B8C-83A1-F6EECF244321}">
                <p14:modId xmlns:p14="http://schemas.microsoft.com/office/powerpoint/2010/main" val="198647381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1ACF530-BBCF-4202-BB73-715EECE08690}"/>
              </a:ext>
            </a:extLst>
          </p:cNvPr>
          <p:cNvSpPr txBox="1"/>
          <p:nvPr/>
        </p:nvSpPr>
        <p:spPr>
          <a:xfrm>
            <a:off x="3810000" y="228600"/>
            <a:ext cx="4572000" cy="708025"/>
          </a:xfrm>
          <a:prstGeom prst="rect">
            <a:avLst/>
          </a:prstGeom>
          <a:noFill/>
        </p:spPr>
        <p:txBody>
          <a:bodyPr>
            <a:spAutoFit/>
          </a:bodyPr>
          <a:lstStyle/>
          <a:p>
            <a:pPr algn="r">
              <a:defRPr/>
            </a:pPr>
            <a:r>
              <a:rPr lang="en-US" sz="4000" dirty="0">
                <a:latin typeface="+mj-lt"/>
              </a:rPr>
              <a:t>2018</a:t>
            </a:r>
          </a:p>
        </p:txBody>
      </p:sp>
      <p:graphicFrame>
        <p:nvGraphicFramePr>
          <p:cNvPr id="5" name="Chart 4">
            <a:extLst>
              <a:ext uri="{FF2B5EF4-FFF2-40B4-BE49-F238E27FC236}">
                <a16:creationId xmlns:a16="http://schemas.microsoft.com/office/drawing/2014/main" id="{3FEBDB31-E2E1-460A-8422-9E9445DF2AA7}"/>
              </a:ext>
            </a:extLst>
          </p:cNvPr>
          <p:cNvGraphicFramePr>
            <a:graphicFrameLocks/>
          </p:cNvGraphicFramePr>
          <p:nvPr>
            <p:extLst>
              <p:ext uri="{D42A27DB-BD31-4B8C-83A1-F6EECF244321}">
                <p14:modId xmlns:p14="http://schemas.microsoft.com/office/powerpoint/2010/main" val="1717826417"/>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FD8139E-6C9A-42B6-8B87-9C762A82EB09}"/>
              </a:ext>
            </a:extLst>
          </p:cNvPr>
          <p:cNvSpPr txBox="1"/>
          <p:nvPr/>
        </p:nvSpPr>
        <p:spPr>
          <a:xfrm>
            <a:off x="3810000" y="209550"/>
            <a:ext cx="4572000" cy="708025"/>
          </a:xfrm>
          <a:prstGeom prst="rect">
            <a:avLst/>
          </a:prstGeom>
          <a:noFill/>
        </p:spPr>
        <p:txBody>
          <a:bodyPr>
            <a:spAutoFit/>
          </a:bodyPr>
          <a:lstStyle/>
          <a:p>
            <a:pPr algn="r">
              <a:defRPr/>
            </a:pPr>
            <a:r>
              <a:rPr lang="en-US" sz="4000" dirty="0">
                <a:latin typeface="+mj-lt"/>
              </a:rPr>
              <a:t>2019</a:t>
            </a:r>
          </a:p>
        </p:txBody>
      </p:sp>
      <p:graphicFrame>
        <p:nvGraphicFramePr>
          <p:cNvPr id="5" name="Chart 4">
            <a:extLst>
              <a:ext uri="{FF2B5EF4-FFF2-40B4-BE49-F238E27FC236}">
                <a16:creationId xmlns:a16="http://schemas.microsoft.com/office/drawing/2014/main" id="{EA78D454-CFC5-4F6B-8497-7DBF8507A6DE}"/>
              </a:ext>
            </a:extLst>
          </p:cNvPr>
          <p:cNvGraphicFramePr>
            <a:graphicFrameLocks/>
          </p:cNvGraphicFramePr>
          <p:nvPr>
            <p:extLst>
              <p:ext uri="{D42A27DB-BD31-4B8C-83A1-F6EECF244321}">
                <p14:modId xmlns:p14="http://schemas.microsoft.com/office/powerpoint/2010/main" val="3118052746"/>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620AE78-5038-453E-BB26-F55C12E474CC}"/>
              </a:ext>
            </a:extLst>
          </p:cNvPr>
          <p:cNvSpPr txBox="1"/>
          <p:nvPr/>
        </p:nvSpPr>
        <p:spPr>
          <a:xfrm>
            <a:off x="3886200" y="414338"/>
            <a:ext cx="4572000" cy="708025"/>
          </a:xfrm>
          <a:prstGeom prst="rect">
            <a:avLst/>
          </a:prstGeom>
          <a:noFill/>
        </p:spPr>
        <p:txBody>
          <a:bodyPr>
            <a:spAutoFit/>
          </a:bodyPr>
          <a:lstStyle/>
          <a:p>
            <a:pPr algn="r">
              <a:defRPr/>
            </a:pPr>
            <a:r>
              <a:rPr lang="en-US" sz="4000" dirty="0">
                <a:latin typeface="+mj-lt"/>
              </a:rPr>
              <a:t>2020</a:t>
            </a:r>
          </a:p>
        </p:txBody>
      </p:sp>
      <p:graphicFrame>
        <p:nvGraphicFramePr>
          <p:cNvPr id="5" name="Chart 4">
            <a:extLst>
              <a:ext uri="{FF2B5EF4-FFF2-40B4-BE49-F238E27FC236}">
                <a16:creationId xmlns:a16="http://schemas.microsoft.com/office/drawing/2014/main" id="{3CF4A7B0-83E3-4337-B669-5E637CBBCFCE}"/>
              </a:ext>
            </a:extLst>
          </p:cNvPr>
          <p:cNvGraphicFramePr>
            <a:graphicFrameLocks/>
          </p:cNvGraphicFramePr>
          <p:nvPr>
            <p:extLst>
              <p:ext uri="{D42A27DB-BD31-4B8C-83A1-F6EECF244321}">
                <p14:modId xmlns:p14="http://schemas.microsoft.com/office/powerpoint/2010/main" val="3046344180"/>
              </p:ext>
            </p:extLst>
          </p:nvPr>
        </p:nvGraphicFramePr>
        <p:xfrm>
          <a:off x="457200" y="1154183"/>
          <a:ext cx="8229600" cy="47548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B793C8-2D92-4195-BC75-8AF273D971AD}"/>
              </a:ext>
            </a:extLst>
          </p:cNvPr>
          <p:cNvSpPr txBox="1"/>
          <p:nvPr/>
        </p:nvSpPr>
        <p:spPr>
          <a:xfrm>
            <a:off x="3886200" y="228600"/>
            <a:ext cx="4572000" cy="708025"/>
          </a:xfrm>
          <a:prstGeom prst="rect">
            <a:avLst/>
          </a:prstGeom>
          <a:noFill/>
        </p:spPr>
        <p:txBody>
          <a:bodyPr>
            <a:spAutoFit/>
          </a:bodyPr>
          <a:lstStyle/>
          <a:p>
            <a:pPr algn="r">
              <a:defRPr/>
            </a:pPr>
            <a:r>
              <a:rPr lang="en-US" sz="4000" dirty="0">
                <a:latin typeface="+mj-lt"/>
              </a:rPr>
              <a:t>2021</a:t>
            </a:r>
          </a:p>
        </p:txBody>
      </p:sp>
      <p:graphicFrame>
        <p:nvGraphicFramePr>
          <p:cNvPr id="5" name="Chart 4">
            <a:extLst>
              <a:ext uri="{FF2B5EF4-FFF2-40B4-BE49-F238E27FC236}">
                <a16:creationId xmlns:a16="http://schemas.microsoft.com/office/drawing/2014/main" id="{EE15F868-8D05-4C46-83F6-6527DD98351E}"/>
              </a:ext>
            </a:extLst>
          </p:cNvPr>
          <p:cNvGraphicFramePr>
            <a:graphicFrameLocks/>
          </p:cNvGraphicFramePr>
          <p:nvPr>
            <p:extLst>
              <p:ext uri="{D42A27DB-BD31-4B8C-83A1-F6EECF244321}">
                <p14:modId xmlns:p14="http://schemas.microsoft.com/office/powerpoint/2010/main" val="311723726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F70875-382A-4E10-B386-0B6FF05E4BC8}"/>
              </a:ext>
            </a:extLst>
          </p:cNvPr>
          <p:cNvSpPr txBox="1"/>
          <p:nvPr/>
        </p:nvSpPr>
        <p:spPr>
          <a:xfrm>
            <a:off x="3581400" y="533400"/>
            <a:ext cx="4572000" cy="708025"/>
          </a:xfrm>
          <a:prstGeom prst="rect">
            <a:avLst/>
          </a:prstGeom>
          <a:noFill/>
        </p:spPr>
        <p:txBody>
          <a:bodyPr>
            <a:spAutoFit/>
          </a:bodyPr>
          <a:lstStyle/>
          <a:p>
            <a:pPr algn="r">
              <a:defRPr/>
            </a:pPr>
            <a:r>
              <a:rPr lang="en-US" sz="4000" dirty="0">
                <a:latin typeface="+mj-lt"/>
              </a:rPr>
              <a:t>1986 &amp; 2021</a:t>
            </a:r>
          </a:p>
        </p:txBody>
      </p:sp>
      <p:graphicFrame>
        <p:nvGraphicFramePr>
          <p:cNvPr id="5" name="Chart 4">
            <a:extLst>
              <a:ext uri="{FF2B5EF4-FFF2-40B4-BE49-F238E27FC236}">
                <a16:creationId xmlns:a16="http://schemas.microsoft.com/office/drawing/2014/main" id="{727E99C0-B81E-4ACE-8DBC-C74412D15798}"/>
              </a:ext>
            </a:extLst>
          </p:cNvPr>
          <p:cNvGraphicFramePr>
            <a:graphicFrameLocks/>
          </p:cNvGraphicFramePr>
          <p:nvPr>
            <p:extLst>
              <p:ext uri="{D42A27DB-BD31-4B8C-83A1-F6EECF244321}">
                <p14:modId xmlns:p14="http://schemas.microsoft.com/office/powerpoint/2010/main" val="245310011"/>
              </p:ext>
            </p:extLst>
          </p:nvPr>
        </p:nvGraphicFramePr>
        <p:xfrm>
          <a:off x="457200" y="1371600"/>
          <a:ext cx="8229600" cy="47625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Box 3">
            <a:extLst>
              <a:ext uri="{FF2B5EF4-FFF2-40B4-BE49-F238E27FC236}">
                <a16:creationId xmlns:a16="http://schemas.microsoft.com/office/drawing/2014/main" id="{5366F6F7-2292-419F-9A3D-F717AADC7F20}"/>
              </a:ext>
            </a:extLst>
          </p:cNvPr>
          <p:cNvSpPr txBox="1">
            <a:spLocks noChangeArrowheads="1"/>
          </p:cNvSpPr>
          <p:nvPr/>
        </p:nvSpPr>
        <p:spPr bwMode="auto">
          <a:xfrm>
            <a:off x="1020763" y="304800"/>
            <a:ext cx="74961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800"/>
              <a:t>Percentage of NIH RPG Principal Investigators of All Doctoral Degrees or Equivalents: Age 35 and Younger vs. Age 66 and Older, Fiscal Years 1986 - 2021</a:t>
            </a:r>
          </a:p>
        </p:txBody>
      </p:sp>
      <p:graphicFrame>
        <p:nvGraphicFramePr>
          <p:cNvPr id="4" name="Chart 3">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783535364"/>
              </p:ext>
            </p:extLst>
          </p:nvPr>
        </p:nvGraphicFramePr>
        <p:xfrm>
          <a:off x="889635" y="1447800"/>
          <a:ext cx="7364730"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1C11B184-F9A3-4AC3-B616-F84AA0A3F108}"/>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1988 </a:t>
            </a:r>
            <a:br>
              <a:rPr lang="en-US" dirty="0"/>
            </a:br>
            <a:endParaRPr lang="en-US" dirty="0"/>
          </a:p>
        </p:txBody>
      </p:sp>
      <p:graphicFrame>
        <p:nvGraphicFramePr>
          <p:cNvPr id="5" name="Chart 4">
            <a:extLst>
              <a:ext uri="{FF2B5EF4-FFF2-40B4-BE49-F238E27FC236}">
                <a16:creationId xmlns:a16="http://schemas.microsoft.com/office/drawing/2014/main" id="{9A03461C-9BCF-4D42-86B5-1BBB33B38756}"/>
              </a:ext>
            </a:extLst>
          </p:cNvPr>
          <p:cNvGraphicFramePr>
            <a:graphicFrameLocks/>
          </p:cNvGraphicFramePr>
          <p:nvPr>
            <p:extLst>
              <p:ext uri="{D42A27DB-BD31-4B8C-83A1-F6EECF244321}">
                <p14:modId xmlns:p14="http://schemas.microsoft.com/office/powerpoint/2010/main" val="1640939140"/>
              </p:ext>
            </p:extLst>
          </p:nvPr>
        </p:nvGraphicFramePr>
        <p:xfrm>
          <a:off x="457200" y="1047750"/>
          <a:ext cx="8229600" cy="47625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Box 3">
            <a:extLst>
              <a:ext uri="{FF2B5EF4-FFF2-40B4-BE49-F238E27FC236}">
                <a16:creationId xmlns:a16="http://schemas.microsoft.com/office/drawing/2014/main" id="{F4E18762-4EBE-4C58-B617-B92488732524}"/>
              </a:ext>
            </a:extLst>
          </p:cNvPr>
          <p:cNvSpPr txBox="1">
            <a:spLocks noChangeArrowheads="1"/>
          </p:cNvSpPr>
          <p:nvPr/>
        </p:nvSpPr>
        <p:spPr bwMode="auto">
          <a:xfrm>
            <a:off x="1295400" y="152400"/>
            <a:ext cx="67056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800"/>
              <a:t>Percentage of NIH RPG Principal Investigators with PhD Degree Only:</a:t>
            </a:r>
            <a:br>
              <a:rPr lang="en-US" altLang="en-US" sz="1800"/>
            </a:br>
            <a:r>
              <a:rPr lang="en-US" altLang="en-US" sz="1800"/>
              <a:t>Age 35 and Younger vs. Age 66 and Older</a:t>
            </a:r>
            <a:br>
              <a:rPr lang="en-US" altLang="en-US" sz="1800"/>
            </a:br>
            <a:r>
              <a:rPr lang="en-US" altLang="en-US" sz="1600"/>
              <a:t>Fiscal Years 1986 - 2021</a:t>
            </a:r>
          </a:p>
        </p:txBody>
      </p:sp>
      <p:graphicFrame>
        <p:nvGraphicFramePr>
          <p:cNvPr id="4" name="Chart 3">
            <a:extLst>
              <a:ext uri="{FF2B5EF4-FFF2-40B4-BE49-F238E27FC236}">
                <a16:creationId xmlns:a16="http://schemas.microsoft.com/office/drawing/2014/main" id="{00000000-0008-0000-0500-000002000000}"/>
              </a:ext>
            </a:extLst>
          </p:cNvPr>
          <p:cNvGraphicFramePr>
            <a:graphicFrameLocks/>
          </p:cNvGraphicFramePr>
          <p:nvPr>
            <p:extLst>
              <p:ext uri="{D42A27DB-BD31-4B8C-83A1-F6EECF244321}">
                <p14:modId xmlns:p14="http://schemas.microsoft.com/office/powerpoint/2010/main" val="4123039794"/>
              </p:ext>
            </p:extLst>
          </p:nvPr>
        </p:nvGraphicFramePr>
        <p:xfrm>
          <a:off x="771525" y="1592580"/>
          <a:ext cx="7600950" cy="367284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a:extLst>
              <a:ext uri="{FF2B5EF4-FFF2-40B4-BE49-F238E27FC236}">
                <a16:creationId xmlns:a16="http://schemas.microsoft.com/office/drawing/2014/main" id="{0FFBEAC9-76B4-46D1-A686-280D06DD7E9A}"/>
              </a:ext>
            </a:extLst>
          </p:cNvPr>
          <p:cNvSpPr txBox="1">
            <a:spLocks noChangeArrowheads="1"/>
          </p:cNvSpPr>
          <p:nvPr/>
        </p:nvSpPr>
        <p:spPr bwMode="auto">
          <a:xfrm>
            <a:off x="1828800" y="130175"/>
            <a:ext cx="5715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800"/>
              <a:t>Percentage of NIH RPG Principal Investigators with MD or MD-PhD Degree: Age 35 and Younger vs. Age 66 and Older</a:t>
            </a:r>
            <a:br>
              <a:rPr lang="en-US" altLang="en-US" sz="1800"/>
            </a:br>
            <a:r>
              <a:rPr lang="en-US" altLang="en-US" sz="1600"/>
              <a:t>Fiscal Years 1986 - 2021</a:t>
            </a:r>
            <a:endParaRPr lang="en-US" altLang="en-US" sz="1800"/>
          </a:p>
        </p:txBody>
      </p:sp>
      <p:graphicFrame>
        <p:nvGraphicFramePr>
          <p:cNvPr id="4" name="Chart 3">
            <a:extLst>
              <a:ext uri="{FF2B5EF4-FFF2-40B4-BE49-F238E27FC236}">
                <a16:creationId xmlns:a16="http://schemas.microsoft.com/office/drawing/2014/main" id="{00000000-0008-0000-0600-000002000000}"/>
              </a:ext>
            </a:extLst>
          </p:cNvPr>
          <p:cNvGraphicFramePr>
            <a:graphicFrameLocks/>
          </p:cNvGraphicFramePr>
          <p:nvPr>
            <p:extLst>
              <p:ext uri="{D42A27DB-BD31-4B8C-83A1-F6EECF244321}">
                <p14:modId xmlns:p14="http://schemas.microsoft.com/office/powerpoint/2010/main" val="1762038971"/>
              </p:ext>
            </p:extLst>
          </p:nvPr>
        </p:nvGraphicFramePr>
        <p:xfrm>
          <a:off x="831532" y="1278255"/>
          <a:ext cx="7480936" cy="430149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64E345F7-1C80-43C8-8EF7-EE86A5599D16}"/>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1989 </a:t>
            </a:r>
            <a:br>
              <a:rPr lang="en-US" dirty="0"/>
            </a:br>
            <a:endParaRPr lang="en-US" dirty="0"/>
          </a:p>
        </p:txBody>
      </p:sp>
      <p:graphicFrame>
        <p:nvGraphicFramePr>
          <p:cNvPr id="5" name="Chart 4">
            <a:extLst>
              <a:ext uri="{FF2B5EF4-FFF2-40B4-BE49-F238E27FC236}">
                <a16:creationId xmlns:a16="http://schemas.microsoft.com/office/drawing/2014/main" id="{62C7BFA3-A78E-4A27-998E-30BE086CBC21}"/>
              </a:ext>
            </a:extLst>
          </p:cNvPr>
          <p:cNvGraphicFramePr>
            <a:graphicFrameLocks/>
          </p:cNvGraphicFramePr>
          <p:nvPr>
            <p:extLst>
              <p:ext uri="{D42A27DB-BD31-4B8C-83A1-F6EECF244321}">
                <p14:modId xmlns:p14="http://schemas.microsoft.com/office/powerpoint/2010/main" val="2284449958"/>
              </p:ext>
            </p:extLst>
          </p:nvPr>
        </p:nvGraphicFramePr>
        <p:xfrm>
          <a:off x="442965" y="1047750"/>
          <a:ext cx="8229600" cy="47625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A3DC1030-D6D4-4C9E-BF0B-4503DA8981EB}"/>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1990 </a:t>
            </a:r>
            <a:br>
              <a:rPr lang="en-US" dirty="0"/>
            </a:br>
            <a:endParaRPr lang="en-US" dirty="0"/>
          </a:p>
        </p:txBody>
      </p:sp>
      <p:graphicFrame>
        <p:nvGraphicFramePr>
          <p:cNvPr id="5" name="Chart 4">
            <a:extLst>
              <a:ext uri="{FF2B5EF4-FFF2-40B4-BE49-F238E27FC236}">
                <a16:creationId xmlns:a16="http://schemas.microsoft.com/office/drawing/2014/main" id="{9F6B8969-82AE-41E8-A556-5B2EA1D7D901}"/>
              </a:ext>
            </a:extLst>
          </p:cNvPr>
          <p:cNvGraphicFramePr>
            <a:graphicFrameLocks/>
          </p:cNvGraphicFramePr>
          <p:nvPr>
            <p:extLst>
              <p:ext uri="{D42A27DB-BD31-4B8C-83A1-F6EECF244321}">
                <p14:modId xmlns:p14="http://schemas.microsoft.com/office/powerpoint/2010/main" val="401758335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75D34AB0-72F0-4011-81FB-A68CA56316B4}"/>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1991 </a:t>
            </a:r>
            <a:br>
              <a:rPr lang="en-US" dirty="0"/>
            </a:br>
            <a:endParaRPr lang="en-US" dirty="0"/>
          </a:p>
        </p:txBody>
      </p:sp>
      <p:graphicFrame>
        <p:nvGraphicFramePr>
          <p:cNvPr id="5" name="Chart 4">
            <a:extLst>
              <a:ext uri="{FF2B5EF4-FFF2-40B4-BE49-F238E27FC236}">
                <a16:creationId xmlns:a16="http://schemas.microsoft.com/office/drawing/2014/main" id="{9A21A913-1CF6-4DDC-AC08-568D5A0C52C2}"/>
              </a:ext>
            </a:extLst>
          </p:cNvPr>
          <p:cNvGraphicFramePr>
            <a:graphicFrameLocks/>
          </p:cNvGraphicFramePr>
          <p:nvPr>
            <p:extLst>
              <p:ext uri="{D42A27DB-BD31-4B8C-83A1-F6EECF244321}">
                <p14:modId xmlns:p14="http://schemas.microsoft.com/office/powerpoint/2010/main" val="115080711"/>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F57E3AC9-0E40-4EB0-B0BE-22157966B3CA}"/>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1992 </a:t>
            </a:r>
            <a:br>
              <a:rPr lang="en-US" dirty="0"/>
            </a:br>
            <a:endParaRPr lang="en-US" dirty="0"/>
          </a:p>
        </p:txBody>
      </p:sp>
      <p:graphicFrame>
        <p:nvGraphicFramePr>
          <p:cNvPr id="5" name="Chart 4">
            <a:extLst>
              <a:ext uri="{FF2B5EF4-FFF2-40B4-BE49-F238E27FC236}">
                <a16:creationId xmlns:a16="http://schemas.microsoft.com/office/drawing/2014/main" id="{C7C34E1C-2332-4981-891B-698FD2060C33}"/>
              </a:ext>
            </a:extLst>
          </p:cNvPr>
          <p:cNvGraphicFramePr>
            <a:graphicFrameLocks/>
          </p:cNvGraphicFramePr>
          <p:nvPr>
            <p:extLst>
              <p:ext uri="{D42A27DB-BD31-4B8C-83A1-F6EECF244321}">
                <p14:modId xmlns:p14="http://schemas.microsoft.com/office/powerpoint/2010/main" val="218369542"/>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2B31C461-EBA1-48CF-8A0E-53331E541E11}"/>
              </a:ext>
            </a:extLst>
          </p:cNvPr>
          <p:cNvSpPr txBox="1">
            <a:spLocks/>
          </p:cNvSpPr>
          <p:nvPr/>
        </p:nvSpPr>
        <p:spPr>
          <a:xfrm>
            <a:off x="457200" y="274638"/>
            <a:ext cx="8229600" cy="1143000"/>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defRPr/>
            </a:pPr>
            <a:r>
              <a:rPr lang="en-US" dirty="0"/>
              <a:t>1993 </a:t>
            </a:r>
            <a:br>
              <a:rPr lang="en-US" dirty="0"/>
            </a:br>
            <a:endParaRPr lang="en-US" dirty="0"/>
          </a:p>
        </p:txBody>
      </p:sp>
      <p:graphicFrame>
        <p:nvGraphicFramePr>
          <p:cNvPr id="6" name="Chart 5">
            <a:extLst>
              <a:ext uri="{FF2B5EF4-FFF2-40B4-BE49-F238E27FC236}">
                <a16:creationId xmlns:a16="http://schemas.microsoft.com/office/drawing/2014/main" id="{7440688D-8015-40ED-9D5A-C293BFDBD538}"/>
              </a:ext>
            </a:extLst>
          </p:cNvPr>
          <p:cNvGraphicFramePr>
            <a:graphicFrameLocks/>
          </p:cNvGraphicFramePr>
          <p:nvPr>
            <p:extLst>
              <p:ext uri="{D42A27DB-BD31-4B8C-83A1-F6EECF244321}">
                <p14:modId xmlns:p14="http://schemas.microsoft.com/office/powerpoint/2010/main" val="330804563"/>
              </p:ext>
            </p:extLst>
          </p:nvPr>
        </p:nvGraphicFramePr>
        <p:xfrm>
          <a:off x="457200" y="1051560"/>
          <a:ext cx="8229600" cy="4754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E21F07BE801C647B12E3BEDDA10D61D" ma:contentTypeVersion="36" ma:contentTypeDescription="Create a new document." ma:contentTypeScope="" ma:versionID="9733e8c7111ea0bbb1a7af5fdf29a4e7">
  <xsd:schema xmlns:xsd="http://www.w3.org/2001/XMLSchema" xmlns:xs="http://www.w3.org/2001/XMLSchema" xmlns:p="http://schemas.microsoft.com/office/2006/metadata/properties" xmlns:ns2="7a222e29-655f-43ea-b95e-fe9fdf1060f5" xmlns:ns3="35e27768-2226-49f4-8f52-5dca1f0ab394" targetNamespace="http://schemas.microsoft.com/office/2006/metadata/properties" ma:root="true" ma:fieldsID="b6c887f4e1c09d161613eb0c77865fe8" ns2:_="" ns3:_="">
    <xsd:import namespace="7a222e29-655f-43ea-b95e-fe9fdf1060f5"/>
    <xsd:import namespace="35e27768-2226-49f4-8f52-5dca1f0ab394"/>
    <xsd:element name="properties">
      <xsd:complexType>
        <xsd:sequence>
          <xsd:element name="documentManagement">
            <xsd:complexType>
              <xsd:all>
                <xsd:element ref="ns2:ReportTitle" minOccurs="0"/>
                <xsd:element ref="ns2:Date" minOccurs="0"/>
                <xsd:element ref="ns2:RelatedDataBookSlide_x0023_" minOccurs="0"/>
                <xsd:element ref="ns2:Table_x0023_" minOccurs="0"/>
                <xsd:element ref="ns2:RePORT_x0023_" minOccurs="0"/>
                <xsd:element ref="ns2:Password" minOccurs="0"/>
                <xsd:element ref="ns2:Status"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Request_x0023_" minOccurs="0"/>
                <xsd:element ref="ns3:SharedWithUsers" minOccurs="0"/>
                <xsd:element ref="ns3:SharedWithDetails" minOccurs="0"/>
                <xsd:element ref="ns2:MediaServiceMetadata" minOccurs="0"/>
                <xsd:element ref="ns2:RePORTTitleandLink" minOccurs="0"/>
                <xsd:element ref="ns2:Contracts" minOccurs="0"/>
                <xsd:element ref="ns2:Notes" minOccurs="0"/>
                <xsd:element ref="ns2:Analyst1" minOccurs="0"/>
                <xsd:element ref="ns2:Analyst2" minOccurs="0"/>
                <xsd:element ref="ns2:Analyst3" minOccurs="0"/>
                <xsd:element ref="ns2:Date_x002d_Analyst1" minOccurs="0"/>
                <xsd:element ref="ns2:Date_x002d_Analyst2" minOccurs="0"/>
                <xsd:element ref="ns2:Date_x002d_Analyst3" minOccurs="0"/>
                <xsd:element ref="ns2:Time_x002d_Analyst1" minOccurs="0"/>
                <xsd:element ref="ns2:Time_x002d_Analyst2" minOccurs="0"/>
                <xsd:element ref="ns2:Time_x002d_Analyst3"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222e29-655f-43ea-b95e-fe9fdf1060f5" elementFormDefault="qualified">
    <xsd:import namespace="http://schemas.microsoft.com/office/2006/documentManagement/types"/>
    <xsd:import namespace="http://schemas.microsoft.com/office/infopath/2007/PartnerControls"/>
    <xsd:element name="ReportTitle" ma:index="2" nillable="true" ma:displayName="Report Title" ma:format="Dropdown" ma:internalName="ReportTitle" ma:readOnly="false">
      <xsd:simpleType>
        <xsd:restriction base="dms:Note">
          <xsd:maxLength value="255"/>
        </xsd:restriction>
      </xsd:simpleType>
    </xsd:element>
    <xsd:element name="Date" ma:index="3" nillable="true" ma:displayName="Status Date" ma:format="DateOnly" ma:internalName="Date" ma:readOnly="false">
      <xsd:simpleType>
        <xsd:restriction base="dms:DateTime"/>
      </xsd:simpleType>
    </xsd:element>
    <xsd:element name="RelatedDataBookSlide_x0023_" ma:index="4" nillable="true" ma:displayName="Related Data Book Slide #" ma:format="Dropdown" ma:internalName="RelatedDataBookSlide_x0023_" ma:readOnly="false">
      <xsd:simpleType>
        <xsd:restriction base="dms:Text">
          <xsd:maxLength value="255"/>
        </xsd:restriction>
      </xsd:simpleType>
    </xsd:element>
    <xsd:element name="Table_x0023_" ma:index="5" nillable="true" ma:displayName="Table #" ma:format="Dropdown" ma:indexed="true" ma:internalName="Table_x0023_">
      <xsd:simpleType>
        <xsd:restriction base="dms:Text">
          <xsd:maxLength value="255"/>
        </xsd:restriction>
      </xsd:simpleType>
    </xsd:element>
    <xsd:element name="RePORT_x0023_" ma:index="6" nillable="true" ma:displayName="RePORT #" ma:format="Dropdown" ma:internalName="RePORT_x0023_" ma:readOnly="false">
      <xsd:simpleType>
        <xsd:restriction base="dms:Text">
          <xsd:maxLength value="255"/>
        </xsd:restriction>
      </xsd:simpleType>
    </xsd:element>
    <xsd:element name="Password" ma:index="7" nillable="true" ma:displayName="Password" ma:format="Dropdown" ma:internalName="Password" ma:readOnly="false">
      <xsd:simpleType>
        <xsd:restriction base="dms:Text">
          <xsd:maxLength value="255"/>
        </xsd:restriction>
      </xsd:simpleType>
    </xsd:element>
    <xsd:element name="Status" ma:index="8" nillable="true" ma:displayName="Status" ma:format="Dropdown" ma:internalName="Status" ma:readOnly="false">
      <xsd:simpleType>
        <xsd:restriction base="dms:Choice">
          <xsd:enumeration value="FY Updated"/>
          <xsd:enumeration value="Sent for Approval"/>
          <xsd:enumeration value="Sent for Posting"/>
        </xsd:restriction>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hidden="true" ma:internalName="MediaServiceAutoTags" ma:readOnly="true">
      <xsd:simpleType>
        <xsd:restriction base="dms:Text"/>
      </xsd:simpleType>
    </xsd:element>
    <xsd:element name="MediaServiceOCR" ma:index="12" nillable="true" ma:displayName="Extracted Text" ma:hidden="true" ma:internalName="MediaServiceOCR"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Request_x0023_" ma:index="15" nillable="true" ma:displayName="Request #" ma:format="Dropdown" ma:hidden="true" ma:internalName="Request_x0023_" ma:readOnly="false">
      <xsd:simpleType>
        <xsd:restriction base="dms:Text">
          <xsd:maxLength value="255"/>
        </xsd:restriction>
      </xsd:simpleType>
    </xsd:element>
    <xsd:element name="MediaServiceMetadata" ma:index="24" nillable="true" ma:displayName="MediaServiceMetadata" ma:hidden="true" ma:internalName="MediaServiceMetadata" ma:readOnly="true">
      <xsd:simpleType>
        <xsd:restriction base="dms:Note"/>
      </xsd:simpleType>
    </xsd:element>
    <xsd:element name="RePORTTitleandLink" ma:index="25" nillable="true" ma:displayName="RePORT Title and Link" ma:format="Hyperlink" ma:internalName="RePORTTitleandLink">
      <xsd:complexType>
        <xsd:complexContent>
          <xsd:extension base="dms:URL">
            <xsd:sequence>
              <xsd:element name="Url" type="dms:ValidUrl" minOccurs="0" nillable="true"/>
              <xsd:element name="Description" type="xsd:string" nillable="true"/>
            </xsd:sequence>
          </xsd:extension>
        </xsd:complexContent>
      </xsd:complexType>
    </xsd:element>
    <xsd:element name="Contracts" ma:index="26" nillable="true" ma:displayName="Contracts" ma:default="No" ma:format="Dropdown" ma:internalName="Contracts">
      <xsd:simpleType>
        <xsd:restriction base="dms:Choice">
          <xsd:enumeration value="Yes"/>
          <xsd:enumeration value="No"/>
        </xsd:restriction>
      </xsd:simpleType>
    </xsd:element>
    <xsd:element name="Notes" ma:index="27" nillable="true" ma:displayName="Notes" ma:format="Dropdown" ma:internalName="Notes">
      <xsd:simpleType>
        <xsd:restriction base="dms:Note">
          <xsd:maxLength value="255"/>
        </xsd:restriction>
      </xsd:simpleType>
    </xsd:element>
    <xsd:element name="Analyst1" ma:index="28" nillable="true" ma:displayName="Analyst 1" ma:format="Dropdown" ma:list="UserInfo" ma:SharePointGroup="0" ma:internalName="Analyst1">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nalyst2" ma:index="29" nillable="true" ma:displayName="Analyst 2" ma:format="Dropdown" ma:list="UserInfo" ma:SharePointGroup="0" ma:internalName="Analyst2">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nalyst3" ma:index="30" nillable="true" ma:displayName="Analyst 3" ma:format="Dropdown" ma:list="UserInfo" ma:SharePointGroup="0" ma:internalName="Analyst3">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ate_x002d_Analyst1" ma:index="31" nillable="true" ma:displayName="Date-Analyst 1" ma:format="DateTime" ma:internalName="Date_x002d_Analyst1">
      <xsd:simpleType>
        <xsd:restriction base="dms:DateTime"/>
      </xsd:simpleType>
    </xsd:element>
    <xsd:element name="Date_x002d_Analyst2" ma:index="32" nillable="true" ma:displayName="Date-Analyst 2" ma:format="DateTime" ma:internalName="Date_x002d_Analyst2">
      <xsd:simpleType>
        <xsd:restriction base="dms:DateTime"/>
      </xsd:simpleType>
    </xsd:element>
    <xsd:element name="Date_x002d_Analyst3" ma:index="33" nillable="true" ma:displayName="Date-Analyst 3" ma:format="DateTime" ma:internalName="Date_x002d_Analyst3">
      <xsd:simpleType>
        <xsd:restriction base="dms:DateTime"/>
      </xsd:simpleType>
    </xsd:element>
    <xsd:element name="Time_x002d_Analyst1" ma:index="34" nillable="true" ma:displayName="Time-Analyst 1" ma:format="Dropdown" ma:internalName="Time_x002d_Analyst1" ma:percentage="FALSE">
      <xsd:simpleType>
        <xsd:restriction base="dms:Number"/>
      </xsd:simpleType>
    </xsd:element>
    <xsd:element name="Time_x002d_Analyst2" ma:index="35" nillable="true" ma:displayName="Time-Analyst 2" ma:format="Dropdown" ma:internalName="Time_x002d_Analyst2" ma:percentage="FALSE">
      <xsd:simpleType>
        <xsd:restriction base="dms:Number"/>
      </xsd:simpleType>
    </xsd:element>
    <xsd:element name="Time_x002d_Analyst3" ma:index="36" nillable="true" ma:displayName="Time-Analyst 3" ma:format="Dropdown" ma:internalName="Time_x002d_Analyst3" ma:percentage="FALSE">
      <xsd:simpleType>
        <xsd:restriction base="dms:Number"/>
      </xsd:simpleType>
    </xsd:element>
    <xsd:element name="lcf76f155ced4ddcb4097134ff3c332f" ma:index="38"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element name="MediaLengthInSeconds" ma:index="4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5e27768-2226-49f4-8f52-5dca1f0ab394" elementFormDefault="qualified">
    <xsd:import namespace="http://schemas.microsoft.com/office/2006/documentManagement/types"/>
    <xsd:import namespace="http://schemas.microsoft.com/office/infopath/2007/PartnerControls"/>
    <xsd:element name="SharedWithUsers" ma:index="16"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hidden="true" ma:internalName="SharedWithDetails" ma:readOnly="true">
      <xsd:simpleType>
        <xsd:restriction base="dms:Note"/>
      </xsd:simpleType>
    </xsd:element>
    <xsd:element name="TaxCatchAll" ma:index="39" nillable="true" ma:displayName="Taxonomy Catch All Column" ma:hidden="true" ma:list="{6a6fead6-06be-4f09-99b9-1e42ac4e5541}" ma:internalName="TaxCatchAll" ma:showField="CatchAllData" ma:web="35e27768-2226-49f4-8f52-5dca1f0ab3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portTitle xmlns="7a222e29-655f-43ea-b95e-fe9fdf1060f5" xsi:nil="true"/>
    <Notes xmlns="7a222e29-655f-43ea-b95e-fe9fdf1060f5" xsi:nil="true"/>
    <Status xmlns="7a222e29-655f-43ea-b95e-fe9fdf1060f5" xsi:nil="true"/>
    <RePORT_x0023_ xmlns="7a222e29-655f-43ea-b95e-fe9fdf1060f5" xsi:nil="true"/>
    <Analyst1 xmlns="7a222e29-655f-43ea-b95e-fe9fdf1060f5">
      <UserInfo>
        <DisplayName/>
        <AccountId xsi:nil="true"/>
        <AccountType/>
      </UserInfo>
    </Analyst1>
    <RelatedDataBookSlide_x0023_ xmlns="7a222e29-655f-43ea-b95e-fe9fdf1060f5" xsi:nil="true"/>
    <Table_x0023_ xmlns="7a222e29-655f-43ea-b95e-fe9fdf1060f5" xsi:nil="true"/>
    <lcf76f155ced4ddcb4097134ff3c332f xmlns="7a222e29-655f-43ea-b95e-fe9fdf1060f5">
      <Terms xmlns="http://schemas.microsoft.com/office/infopath/2007/PartnerControls"/>
    </lcf76f155ced4ddcb4097134ff3c332f>
    <Contracts xmlns="7a222e29-655f-43ea-b95e-fe9fdf1060f5">No</Contracts>
    <Password xmlns="7a222e29-655f-43ea-b95e-fe9fdf1060f5" xsi:nil="true"/>
    <Analyst3 xmlns="7a222e29-655f-43ea-b95e-fe9fdf1060f5">
      <UserInfo>
        <DisplayName/>
        <AccountId xsi:nil="true"/>
        <AccountType/>
      </UserInfo>
    </Analyst3>
    <Date_x002d_Analyst2 xmlns="7a222e29-655f-43ea-b95e-fe9fdf1060f5" xsi:nil="true"/>
    <Date xmlns="7a222e29-655f-43ea-b95e-fe9fdf1060f5" xsi:nil="true"/>
    <Date_x002d_Analyst3 xmlns="7a222e29-655f-43ea-b95e-fe9fdf1060f5" xsi:nil="true"/>
    <Date_x002d_Analyst1 xmlns="7a222e29-655f-43ea-b95e-fe9fdf1060f5" xsi:nil="true"/>
    <Request_x0023_ xmlns="7a222e29-655f-43ea-b95e-fe9fdf1060f5" xsi:nil="true"/>
    <RePORTTitleandLink xmlns="7a222e29-655f-43ea-b95e-fe9fdf1060f5">
      <Url xsi:nil="true"/>
      <Description xsi:nil="true"/>
    </RePORTTitleandLink>
    <Analyst2 xmlns="7a222e29-655f-43ea-b95e-fe9fdf1060f5">
      <UserInfo>
        <DisplayName/>
        <AccountId xsi:nil="true"/>
        <AccountType/>
      </UserInfo>
    </Analyst2>
    <Time_x002d_Analyst3 xmlns="7a222e29-655f-43ea-b95e-fe9fdf1060f5" xsi:nil="true"/>
    <Time_x002d_Analyst2 xmlns="7a222e29-655f-43ea-b95e-fe9fdf1060f5" xsi:nil="true"/>
    <Time_x002d_Analyst1 xmlns="7a222e29-655f-43ea-b95e-fe9fdf1060f5" xsi:nil="true"/>
    <TaxCatchAll xmlns="35e27768-2226-49f4-8f52-5dca1f0ab394" xsi:nil="true"/>
  </documentManagement>
</p:properties>
</file>

<file path=customXml/itemProps1.xml><?xml version="1.0" encoding="utf-8"?>
<ds:datastoreItem xmlns:ds="http://schemas.openxmlformats.org/officeDocument/2006/customXml" ds:itemID="{7AF11F9C-F2A1-4C33-9DFF-06B927CC8199}">
  <ds:schemaRefs>
    <ds:schemaRef ds:uri="http://schemas.microsoft.com/sharepoint/v3/contenttype/forms"/>
  </ds:schemaRefs>
</ds:datastoreItem>
</file>

<file path=customXml/itemProps2.xml><?xml version="1.0" encoding="utf-8"?>
<ds:datastoreItem xmlns:ds="http://schemas.openxmlformats.org/officeDocument/2006/customXml" ds:itemID="{0B26DE4D-4713-468E-90ED-3B14D0B015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222e29-655f-43ea-b95e-fe9fdf1060f5"/>
    <ds:schemaRef ds:uri="35e27768-2226-49f4-8f52-5dca1f0ab3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5AD3C4-E218-4E90-9185-8F241AB31F87}">
  <ds:schemaRefs>
    <ds:schemaRef ds:uri="http://purl.org/dc/terms/"/>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2006/metadata/properties"/>
    <ds:schemaRef ds:uri="http://schemas.microsoft.com/office/infopath/2007/PartnerControls"/>
    <ds:schemaRef ds:uri="35e27768-2226-49f4-8f52-5dca1f0ab394"/>
    <ds:schemaRef ds:uri="7a222e29-655f-43ea-b95e-fe9fdf1060f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2360</TotalTime>
  <Words>874</Words>
  <Application>Microsoft Office PowerPoint</Application>
  <PresentationFormat>On-screen Show (4:3)</PresentationFormat>
  <Paragraphs>178</Paragraphs>
  <Slides>41</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Symbol</vt:lpstr>
      <vt:lpstr>Office Theme</vt:lpstr>
      <vt:lpstr>Age Distribution – AAMC Medical School Faculty and NIH RPG Principal Investigators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NIH\OD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 Distribution – AAMC Medical School Faculty and NIH RPG Principal Investigators</dc:title>
  <dc:creator>Wu, Charles (NIH/OD) [E]</dc:creator>
  <cp:lastModifiedBy>Spears, Cassandra (NIH/OD) [E]</cp:lastModifiedBy>
  <cp:revision>83</cp:revision>
  <dcterms:created xsi:type="dcterms:W3CDTF">2015-03-09T16:51:41Z</dcterms:created>
  <dcterms:modified xsi:type="dcterms:W3CDTF">2022-09-08T18:19:25Z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0x010100FE21F07BE801C647B12E3BEDDA10D61D</vt:lpwstr>
  </property>
  <property fmtid="{D5CDD505-2E9C-101B-9397-08002B2CF9AE}" pid="3" name="MediaServiceImageTags">
    <vt:lpwstr/>
  </property>
</Properties>
</file>